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4" r:id="rId4"/>
    <p:sldMasterId id="2147483704" r:id="rId5"/>
  </p:sldMasterIdLst>
  <p:notesMasterIdLst>
    <p:notesMasterId r:id="rId45"/>
  </p:notesMasterIdLst>
  <p:sldIdLst>
    <p:sldId id="279" r:id="rId6"/>
    <p:sldId id="280" r:id="rId7"/>
    <p:sldId id="277" r:id="rId8"/>
    <p:sldId id="278" r:id="rId9"/>
    <p:sldId id="281" r:id="rId10"/>
    <p:sldId id="289" r:id="rId11"/>
    <p:sldId id="283" r:id="rId12"/>
    <p:sldId id="284" r:id="rId13"/>
    <p:sldId id="285" r:id="rId14"/>
    <p:sldId id="286" r:id="rId15"/>
    <p:sldId id="287" r:id="rId16"/>
    <p:sldId id="288" r:id="rId17"/>
    <p:sldId id="290" r:id="rId18"/>
    <p:sldId id="291" r:id="rId19"/>
    <p:sldId id="260" r:id="rId20"/>
    <p:sldId id="292" r:id="rId21"/>
    <p:sldId id="264" r:id="rId22"/>
    <p:sldId id="265" r:id="rId23"/>
    <p:sldId id="266" r:id="rId24"/>
    <p:sldId id="294" r:id="rId25"/>
    <p:sldId id="293" r:id="rId26"/>
    <p:sldId id="262" r:id="rId27"/>
    <p:sldId id="297" r:id="rId28"/>
    <p:sldId id="298" r:id="rId29"/>
    <p:sldId id="296" r:id="rId30"/>
    <p:sldId id="263" r:id="rId31"/>
    <p:sldId id="267" r:id="rId32"/>
    <p:sldId id="299" r:id="rId33"/>
    <p:sldId id="295" r:id="rId34"/>
    <p:sldId id="300" r:id="rId35"/>
    <p:sldId id="302" r:id="rId36"/>
    <p:sldId id="304" r:id="rId37"/>
    <p:sldId id="305" r:id="rId38"/>
    <p:sldId id="308" r:id="rId39"/>
    <p:sldId id="268" r:id="rId40"/>
    <p:sldId id="309" r:id="rId41"/>
    <p:sldId id="310" r:id="rId42"/>
    <p:sldId id="311" r:id="rId43"/>
    <p:sldId id="275" r:id="rId4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11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33618332511223"/>
          <c:y val="2.6105110520953625E-2"/>
          <c:w val="0.73506598218146169"/>
          <c:h val="0.86094543408821766"/>
        </c:manualLayout>
      </c:layout>
      <c:barChart>
        <c:barDir val="bar"/>
        <c:grouping val="clustered"/>
        <c:varyColors val="0"/>
        <c:ser>
          <c:idx val="0"/>
          <c:order val="0"/>
          <c:tx>
            <c:strRef>
              <c:f>Tabelle1!$B$1</c:f>
              <c:strCache>
                <c:ptCount val="1"/>
                <c:pt idx="0">
                  <c:v>2014</c:v>
                </c:pt>
              </c:strCache>
            </c:strRef>
          </c:tx>
          <c:spPr>
            <a:solidFill>
              <a:srgbClr val="179C7D"/>
            </a:solidFill>
            <a:ln>
              <a:noFill/>
            </a:ln>
          </c:spPr>
          <c:invertIfNegative val="0"/>
          <c:dLbls>
            <c:dLbl>
              <c:idx val="0"/>
              <c:layout>
                <c:manualLayout>
                  <c:x val="-2.6366808557283006E-2"/>
                  <c:y val="9.7458682268273983E-17"/>
                </c:manualLayout>
              </c:layout>
              <c:tx>
                <c:rich>
                  <a:bodyPr/>
                  <a:lstStyle/>
                  <a:p>
                    <a:r>
                      <a:rPr lang="en-US" sz="800" dirty="0" smtClean="0"/>
                      <a:t>1,7</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5169690215637197E-2"/>
                  <c:y val="0"/>
                </c:manualLayout>
              </c:layout>
              <c:tx>
                <c:rich>
                  <a:bodyPr/>
                  <a:lstStyle/>
                  <a:p>
                    <a:r>
                      <a:rPr lang="en-US" sz="800" dirty="0" smtClean="0"/>
                      <a:t>1,7</a:t>
                    </a:r>
                    <a:endParaRPr lang="en-US" sz="700"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2.9846599801474933E-2"/>
                  <c:y val="0"/>
                </c:manualLayout>
              </c:layout>
              <c:tx>
                <c:rich>
                  <a:bodyPr/>
                  <a:lstStyle/>
                  <a:p>
                    <a:r>
                      <a:rPr lang="en-US" sz="800" dirty="0" smtClean="0"/>
                      <a:t>2,0</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9449915048321975E-2"/>
                  <c:y val="0"/>
                </c:manualLayout>
              </c:layout>
              <c:tx>
                <c:rich>
                  <a:bodyPr/>
                  <a:lstStyle/>
                  <a:p>
                    <a:r>
                      <a:rPr lang="en-US" sz="800" dirty="0" smtClean="0"/>
                      <a:t>2,0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3.0182387294395624E-2"/>
                  <c:y val="0"/>
                </c:manualLayout>
              </c:layout>
              <c:tx>
                <c:rich>
                  <a:bodyPr/>
                  <a:lstStyle/>
                  <a:p>
                    <a:r>
                      <a:rPr lang="en-US" sz="800" dirty="0" smtClean="0"/>
                      <a:t>2,3</a:t>
                    </a:r>
                    <a:endParaRPr lang="en-US" sz="800"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3.3275968114194546E-2"/>
                  <c:y val="0"/>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c:spPr>
            <c:txPr>
              <a:bodyPr/>
              <a:lstStyle/>
              <a:p>
                <a:pPr>
                  <a:defRPr>
                    <a:solidFill>
                      <a:schemeClr val="bg1"/>
                    </a:solidFill>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Tabelle1!$A$2:$A$21</c:f>
              <c:strCache>
                <c:ptCount val="20"/>
                <c:pt idx="0">
                  <c:v>Kanada</c:v>
                </c:pt>
                <c:pt idx="1">
                  <c:v>Dänemark</c:v>
                </c:pt>
                <c:pt idx="2">
                  <c:v>Finnland</c:v>
                </c:pt>
                <c:pt idx="3">
                  <c:v>Norwegen</c:v>
                </c:pt>
                <c:pt idx="4">
                  <c:v>Portugal*</c:v>
                </c:pt>
                <c:pt idx="5">
                  <c:v>Polen</c:v>
                </c:pt>
                <c:pt idx="6">
                  <c:v>Brasilien</c:v>
                </c:pt>
                <c:pt idx="7">
                  <c:v>Süd-Korea</c:v>
                </c:pt>
                <c:pt idx="8">
                  <c:v>Spanien</c:v>
                </c:pt>
                <c:pt idx="9">
                  <c:v>Schweden</c:v>
                </c:pt>
                <c:pt idx="10">
                  <c:v>Italien*</c:v>
                </c:pt>
                <c:pt idx="11">
                  <c:v>Belgien ohne EU</c:v>
                </c:pt>
                <c:pt idx="12">
                  <c:v>China</c:v>
                </c:pt>
                <c:pt idx="13">
                  <c:v>Großbritannien*</c:v>
                </c:pt>
                <c:pt idx="14">
                  <c:v>Niederlande</c:v>
                </c:pt>
                <c:pt idx="15">
                  <c:v>Frankreich</c:v>
                </c:pt>
                <c:pt idx="16">
                  <c:v>Japan</c:v>
                </c:pt>
                <c:pt idx="17">
                  <c:v>Schweiz</c:v>
                </c:pt>
                <c:pt idx="18">
                  <c:v>Österreich*</c:v>
                </c:pt>
                <c:pt idx="19">
                  <c:v>USA*</c:v>
                </c:pt>
              </c:strCache>
            </c:strRef>
          </c:cat>
          <c:val>
            <c:numRef>
              <c:f>Tabelle1!$B$2:$B$21</c:f>
              <c:numCache>
                <c:formatCode>General</c:formatCode>
                <c:ptCount val="20"/>
                <c:pt idx="0">
                  <c:v>1.7</c:v>
                </c:pt>
                <c:pt idx="1">
                  <c:v>1.7</c:v>
                </c:pt>
                <c:pt idx="2">
                  <c:v>2</c:v>
                </c:pt>
                <c:pt idx="3">
                  <c:v>2</c:v>
                </c:pt>
                <c:pt idx="4">
                  <c:v>2.2999999999999998</c:v>
                </c:pt>
                <c:pt idx="5">
                  <c:v>2.4</c:v>
                </c:pt>
                <c:pt idx="6">
                  <c:v>3.2</c:v>
                </c:pt>
                <c:pt idx="7">
                  <c:v>3.5</c:v>
                </c:pt>
                <c:pt idx="8">
                  <c:v>3.5</c:v>
                </c:pt>
                <c:pt idx="9">
                  <c:v>3.7</c:v>
                </c:pt>
                <c:pt idx="10">
                  <c:v>5.3</c:v>
                </c:pt>
                <c:pt idx="11">
                  <c:v>6.4</c:v>
                </c:pt>
                <c:pt idx="12">
                  <c:v>7.3</c:v>
                </c:pt>
                <c:pt idx="13">
                  <c:v>9.1</c:v>
                </c:pt>
                <c:pt idx="14">
                  <c:v>9.5</c:v>
                </c:pt>
                <c:pt idx="15">
                  <c:v>10.8</c:v>
                </c:pt>
                <c:pt idx="16">
                  <c:v>11.5</c:v>
                </c:pt>
                <c:pt idx="17">
                  <c:v>11.5</c:v>
                </c:pt>
                <c:pt idx="18">
                  <c:v>15.7</c:v>
                </c:pt>
                <c:pt idx="19">
                  <c:v>37.4</c:v>
                </c:pt>
              </c:numCache>
            </c:numRef>
          </c:val>
        </c:ser>
        <c:dLbls>
          <c:showLegendKey val="0"/>
          <c:showVal val="0"/>
          <c:showCatName val="0"/>
          <c:showSerName val="0"/>
          <c:showPercent val="0"/>
          <c:showBubbleSize val="0"/>
        </c:dLbls>
        <c:gapWidth val="51"/>
        <c:axId val="41214720"/>
        <c:axId val="41216256"/>
      </c:barChart>
      <c:catAx>
        <c:axId val="41214720"/>
        <c:scaling>
          <c:orientation val="minMax"/>
        </c:scaling>
        <c:delete val="0"/>
        <c:axPos val="l"/>
        <c:numFmt formatCode="General" sourceLinked="0"/>
        <c:majorTickMark val="none"/>
        <c:minorTickMark val="none"/>
        <c:tickLblPos val="nextTo"/>
        <c:spPr>
          <a:ln>
            <a:solidFill>
              <a:schemeClr val="tx1"/>
            </a:solidFill>
          </a:ln>
        </c:spPr>
        <c:txPr>
          <a:bodyPr rot="0" vert="horz"/>
          <a:lstStyle/>
          <a:p>
            <a:pPr>
              <a:defRPr sz="1200"/>
            </a:pPr>
            <a:endParaRPr lang="ru-RU"/>
          </a:p>
        </c:txPr>
        <c:crossAx val="41216256"/>
        <c:crosses val="autoZero"/>
        <c:auto val="1"/>
        <c:lblAlgn val="ctr"/>
        <c:lblOffset val="0"/>
        <c:tickLblSkip val="1"/>
        <c:noMultiLvlLbl val="0"/>
      </c:catAx>
      <c:valAx>
        <c:axId val="41216256"/>
        <c:scaling>
          <c:orientation val="minMax"/>
          <c:max val="40"/>
          <c:min val="0"/>
        </c:scaling>
        <c:delete val="1"/>
        <c:axPos val="b"/>
        <c:numFmt formatCode="General" sourceLinked="1"/>
        <c:majorTickMark val="out"/>
        <c:minorTickMark val="none"/>
        <c:tickLblPos val="nextTo"/>
        <c:crossAx val="41214720"/>
        <c:crosses val="autoZero"/>
        <c:crossBetween val="between"/>
        <c:majorUnit val="5"/>
      </c:valAx>
      <c:spPr>
        <a:noFill/>
        <a:ln>
          <a:noFill/>
        </a:ln>
      </c:spPr>
    </c:plotArea>
    <c:plotVisOnly val="1"/>
    <c:dispBlanksAs val="gap"/>
    <c:showDLblsOverMax val="0"/>
  </c:chart>
  <c:spPr>
    <a:solidFill>
      <a:srgbClr val="E1E3E3"/>
    </a:solidFill>
  </c:spPr>
  <c:txPr>
    <a:bodyPr/>
    <a:lstStyle/>
    <a:p>
      <a:pPr>
        <a:defRPr sz="1200" baseline="0">
          <a:latin typeface="+mn-lt"/>
        </a:defRPr>
      </a:pPr>
      <a:endParaRPr lang="ru-RU"/>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0.0174</cdr:x>
      <cdr:y>0.94544</cdr:y>
    </cdr:from>
    <cdr:to>
      <cdr:x>0.99981</cdr:x>
      <cdr:y>1</cdr:y>
    </cdr:to>
    <cdr:sp macro="" textlink="">
      <cdr:nvSpPr>
        <cdr:cNvPr id="2" name="Textfeld 1"/>
        <cdr:cNvSpPr txBox="1"/>
      </cdr:nvSpPr>
      <cdr:spPr>
        <a:xfrm xmlns:a="http://schemas.openxmlformats.org/drawingml/2006/main">
          <a:off x="142864" y="4517370"/>
          <a:ext cx="8066126" cy="2606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spcBef>
              <a:spcPct val="50000"/>
            </a:spcBef>
            <a:spcAft>
              <a:spcPct val="0"/>
            </a:spcAft>
            <a:buFontTx/>
            <a:buNone/>
          </a:pPr>
          <a:r>
            <a:rPr lang="de-DE" sz="900" dirty="0" smtClean="0"/>
            <a:t>*Fraunhofer-Töchter, Erträge mit Dritten: USA – 19,6 </a:t>
          </a:r>
          <a:r>
            <a:rPr lang="de-DE" sz="900" dirty="0" err="1" smtClean="0"/>
            <a:t>Mio</a:t>
          </a:r>
          <a:r>
            <a:rPr lang="de-DE" sz="900" dirty="0" smtClean="0"/>
            <a:t> €, Austria – 2,5 </a:t>
          </a:r>
          <a:r>
            <a:rPr lang="de-DE" sz="900" dirty="0" err="1" smtClean="0"/>
            <a:t>Mio</a:t>
          </a:r>
          <a:r>
            <a:rPr lang="de-DE" sz="900" dirty="0" smtClean="0"/>
            <a:t> €, Portugal – 1,6 </a:t>
          </a:r>
          <a:r>
            <a:rPr lang="de-DE" sz="900" dirty="0" err="1" smtClean="0"/>
            <a:t>Mio</a:t>
          </a:r>
          <a:r>
            <a:rPr lang="de-DE" sz="900" dirty="0" smtClean="0"/>
            <a:t> €, UK – 1,0 </a:t>
          </a:r>
          <a:r>
            <a:rPr lang="de-DE" sz="900" dirty="0" err="1" smtClean="0"/>
            <a:t>Mio</a:t>
          </a:r>
          <a:r>
            <a:rPr lang="de-DE" sz="900" dirty="0" smtClean="0"/>
            <a:t> €, Italia 0,8 </a:t>
          </a:r>
          <a:r>
            <a:rPr lang="de-DE" sz="900" dirty="0" err="1" smtClean="0"/>
            <a:t>Mio</a:t>
          </a:r>
          <a:r>
            <a:rPr lang="de-DE" sz="900" dirty="0" smtClean="0"/>
            <a:t> €</a:t>
          </a:r>
          <a:endParaRPr lang="de-DE" sz="9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5D2D28F-BE5D-408C-AC36-41B5E27D532A}" type="datetimeFigureOut">
              <a:rPr lang="de-DE" smtClean="0"/>
              <a:t>08.11.2015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169369-3E0D-4A30-A0E1-E4A4A5B674B0}" type="slidenum">
              <a:rPr lang="de-DE" smtClean="0"/>
              <a:t>‹#›</a:t>
            </a:fld>
            <a:endParaRPr lang="de-DE"/>
          </a:p>
        </p:txBody>
      </p:sp>
    </p:spTree>
    <p:extLst>
      <p:ext uri="{BB962C8B-B14F-4D97-AF65-F5344CB8AC3E}">
        <p14:creationId xmlns:p14="http://schemas.microsoft.com/office/powerpoint/2010/main" val="4281801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80988" y="668338"/>
            <a:ext cx="3881437" cy="2913062"/>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F118F77-BF2E-4843-AA6C-ED9ACCB38B45}"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74597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Frutiger LT Com 55 Roman" pitchFamily="34" charset="0"/>
              </a:defRPr>
            </a:lvl1pPr>
            <a:lvl2pPr marL="742695" indent="-285653" eaLnBrk="0" hangingPunct="0">
              <a:defRPr>
                <a:solidFill>
                  <a:schemeClr val="tx1"/>
                </a:solidFill>
                <a:latin typeface="Frutiger LT Com 55 Roman" pitchFamily="34" charset="0"/>
              </a:defRPr>
            </a:lvl2pPr>
            <a:lvl3pPr marL="1142611" indent="-228522" eaLnBrk="0" hangingPunct="0">
              <a:defRPr>
                <a:solidFill>
                  <a:schemeClr val="tx1"/>
                </a:solidFill>
                <a:latin typeface="Frutiger LT Com 55 Roman" pitchFamily="34" charset="0"/>
              </a:defRPr>
            </a:lvl3pPr>
            <a:lvl4pPr marL="1599654" indent="-228522" eaLnBrk="0" hangingPunct="0">
              <a:defRPr>
                <a:solidFill>
                  <a:schemeClr val="tx1"/>
                </a:solidFill>
                <a:latin typeface="Frutiger LT Com 55 Roman" pitchFamily="34" charset="0"/>
              </a:defRPr>
            </a:lvl4pPr>
            <a:lvl5pPr marL="2056699" indent="-228522" eaLnBrk="0" hangingPunct="0">
              <a:defRPr>
                <a:solidFill>
                  <a:schemeClr val="tx1"/>
                </a:solidFill>
                <a:latin typeface="Frutiger LT Com 55 Roman" pitchFamily="34" charset="0"/>
              </a:defRPr>
            </a:lvl5pPr>
            <a:lvl6pPr marL="2513742" indent="-228522" eaLnBrk="0" fontAlgn="base" hangingPunct="0">
              <a:spcBef>
                <a:spcPct val="0"/>
              </a:spcBef>
              <a:spcAft>
                <a:spcPct val="0"/>
              </a:spcAft>
              <a:defRPr>
                <a:solidFill>
                  <a:schemeClr val="tx1"/>
                </a:solidFill>
                <a:latin typeface="Frutiger LT Com 55 Roman" pitchFamily="34" charset="0"/>
              </a:defRPr>
            </a:lvl6pPr>
            <a:lvl7pPr marL="2970787" indent="-228522" eaLnBrk="0" fontAlgn="base" hangingPunct="0">
              <a:spcBef>
                <a:spcPct val="0"/>
              </a:spcBef>
              <a:spcAft>
                <a:spcPct val="0"/>
              </a:spcAft>
              <a:defRPr>
                <a:solidFill>
                  <a:schemeClr val="tx1"/>
                </a:solidFill>
                <a:latin typeface="Frutiger LT Com 55 Roman" pitchFamily="34" charset="0"/>
              </a:defRPr>
            </a:lvl7pPr>
            <a:lvl8pPr marL="3427831" indent="-228522" eaLnBrk="0" fontAlgn="base" hangingPunct="0">
              <a:spcBef>
                <a:spcPct val="0"/>
              </a:spcBef>
              <a:spcAft>
                <a:spcPct val="0"/>
              </a:spcAft>
              <a:defRPr>
                <a:solidFill>
                  <a:schemeClr val="tx1"/>
                </a:solidFill>
                <a:latin typeface="Frutiger LT Com 55 Roman" pitchFamily="34" charset="0"/>
              </a:defRPr>
            </a:lvl8pPr>
            <a:lvl9pPr marL="3884874" indent="-228522" eaLnBrk="0" fontAlgn="base" hangingPunct="0">
              <a:spcBef>
                <a:spcPct val="0"/>
              </a:spcBef>
              <a:spcAft>
                <a:spcPct val="0"/>
              </a:spcAft>
              <a:defRPr>
                <a:solidFill>
                  <a:schemeClr val="tx1"/>
                </a:solidFill>
                <a:latin typeface="Frutiger LT Com 55 Roman" pitchFamily="34" charset="0"/>
              </a:defRPr>
            </a:lvl9pPr>
          </a:lstStyle>
          <a:p>
            <a:pPr eaLnBrk="1" hangingPunct="1"/>
            <a:fld id="{22967363-0576-45D5-87F8-0B0EDA82EB54}" type="slidenum">
              <a:rPr lang="de-DE" smtClean="0">
                <a:solidFill>
                  <a:prstClr val="black"/>
                </a:solidFill>
                <a:latin typeface="Arial" charset="0"/>
              </a:rPr>
              <a:pPr eaLnBrk="1" hangingPunct="1"/>
              <a:t>13</a:t>
            </a:fld>
            <a:endParaRPr lang="de-DE" smtClean="0">
              <a:solidFill>
                <a:prstClr val="black"/>
              </a:solidFill>
              <a:latin typeface="Arial" charset="0"/>
            </a:endParaRPr>
          </a:p>
        </p:txBody>
      </p:sp>
      <p:sp>
        <p:nvSpPr>
          <p:cNvPr id="33795" name="Rectangle 7"/>
          <p:cNvSpPr txBox="1">
            <a:spLocks noGrp="1" noChangeArrowheads="1"/>
          </p:cNvSpPr>
          <p:nvPr/>
        </p:nvSpPr>
        <p:spPr bwMode="auto">
          <a:xfrm>
            <a:off x="3744380" y="10237220"/>
            <a:ext cx="2864518" cy="5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9" tIns="45706" rIns="91409" bIns="45706" anchor="b"/>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r" eaLnBrk="1" fontAlgn="base" hangingPunct="1">
              <a:spcBef>
                <a:spcPct val="0"/>
              </a:spcBef>
              <a:spcAft>
                <a:spcPct val="40000"/>
              </a:spcAft>
              <a:buFont typeface="Wingdings" pitchFamily="2" charset="2"/>
              <a:buNone/>
            </a:pPr>
            <a:fld id="{5C248841-3413-4F3F-BAEA-BF7D7D1846A1}" type="slidenum">
              <a:rPr lang="de-DE" sz="1200">
                <a:solidFill>
                  <a:prstClr val="black"/>
                </a:solidFill>
                <a:latin typeface="Arial" charset="0"/>
              </a:rPr>
              <a:pPr algn="r" eaLnBrk="1" fontAlgn="base" hangingPunct="1">
                <a:spcBef>
                  <a:spcPct val="0"/>
                </a:spcBef>
                <a:spcAft>
                  <a:spcPct val="40000"/>
                </a:spcAft>
                <a:buFont typeface="Wingdings" pitchFamily="2" charset="2"/>
                <a:buNone/>
              </a:pPr>
              <a:t>13</a:t>
            </a:fld>
            <a:endParaRPr lang="de-DE" sz="1200">
              <a:solidFill>
                <a:prstClr val="black"/>
              </a:solidFill>
              <a:latin typeface="Arial" charset="0"/>
            </a:endParaRPr>
          </a:p>
        </p:txBody>
      </p:sp>
      <p:sp>
        <p:nvSpPr>
          <p:cNvPr id="33796" name="Rectangle 2"/>
          <p:cNvSpPr>
            <a:spLocks noGrp="1" noRot="1" noChangeAspect="1" noChangeArrowheads="1" noTextEdit="1"/>
          </p:cNvSpPr>
          <p:nvPr>
            <p:ph type="sldImg"/>
          </p:nvPr>
        </p:nvSpPr>
        <p:spPr>
          <a:xfrm>
            <a:off x="280988" y="668338"/>
            <a:ext cx="3881437" cy="2911475"/>
          </a:xfrm>
          <a:ln/>
        </p:spPr>
      </p:sp>
      <p:sp>
        <p:nvSpPr>
          <p:cNvPr id="33797" name="Rectangle 3"/>
          <p:cNvSpPr>
            <a:spLocks noGrp="1" noChangeArrowheads="1"/>
          </p:cNvSpPr>
          <p:nvPr>
            <p:ph type="body" idx="1"/>
          </p:nvPr>
        </p:nvSpPr>
        <p:spPr>
          <a:noFill/>
        </p:spPr>
        <p:txBody>
          <a:bodyPr/>
          <a:lstStyle/>
          <a:p>
            <a:pPr eaLnBrk="1" hangingPunct="1"/>
            <a:endParaRPr lang="de-DE" dirty="0" smtClean="0"/>
          </a:p>
        </p:txBody>
      </p:sp>
    </p:spTree>
    <p:extLst>
      <p:ext uri="{BB962C8B-B14F-4D97-AF65-F5344CB8AC3E}">
        <p14:creationId xmlns:p14="http://schemas.microsoft.com/office/powerpoint/2010/main" val="122926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Frutiger LT Com 55 Roman" pitchFamily="34" charset="0"/>
              </a:defRPr>
            </a:lvl1pPr>
            <a:lvl2pPr marL="742695" indent="-285653" eaLnBrk="0" hangingPunct="0">
              <a:defRPr>
                <a:solidFill>
                  <a:schemeClr val="tx1"/>
                </a:solidFill>
                <a:latin typeface="Frutiger LT Com 55 Roman" pitchFamily="34" charset="0"/>
              </a:defRPr>
            </a:lvl2pPr>
            <a:lvl3pPr marL="1142611" indent="-228522" eaLnBrk="0" hangingPunct="0">
              <a:defRPr>
                <a:solidFill>
                  <a:schemeClr val="tx1"/>
                </a:solidFill>
                <a:latin typeface="Frutiger LT Com 55 Roman" pitchFamily="34" charset="0"/>
              </a:defRPr>
            </a:lvl3pPr>
            <a:lvl4pPr marL="1599654" indent="-228522" eaLnBrk="0" hangingPunct="0">
              <a:defRPr>
                <a:solidFill>
                  <a:schemeClr val="tx1"/>
                </a:solidFill>
                <a:latin typeface="Frutiger LT Com 55 Roman" pitchFamily="34" charset="0"/>
              </a:defRPr>
            </a:lvl4pPr>
            <a:lvl5pPr marL="2056699" indent="-228522" eaLnBrk="0" hangingPunct="0">
              <a:defRPr>
                <a:solidFill>
                  <a:schemeClr val="tx1"/>
                </a:solidFill>
                <a:latin typeface="Frutiger LT Com 55 Roman" pitchFamily="34" charset="0"/>
              </a:defRPr>
            </a:lvl5pPr>
            <a:lvl6pPr marL="2513742" indent="-228522" eaLnBrk="0" fontAlgn="base" hangingPunct="0">
              <a:spcBef>
                <a:spcPct val="0"/>
              </a:spcBef>
              <a:spcAft>
                <a:spcPct val="0"/>
              </a:spcAft>
              <a:defRPr>
                <a:solidFill>
                  <a:schemeClr val="tx1"/>
                </a:solidFill>
                <a:latin typeface="Frutiger LT Com 55 Roman" pitchFamily="34" charset="0"/>
              </a:defRPr>
            </a:lvl6pPr>
            <a:lvl7pPr marL="2970787" indent="-228522" eaLnBrk="0" fontAlgn="base" hangingPunct="0">
              <a:spcBef>
                <a:spcPct val="0"/>
              </a:spcBef>
              <a:spcAft>
                <a:spcPct val="0"/>
              </a:spcAft>
              <a:defRPr>
                <a:solidFill>
                  <a:schemeClr val="tx1"/>
                </a:solidFill>
                <a:latin typeface="Frutiger LT Com 55 Roman" pitchFamily="34" charset="0"/>
              </a:defRPr>
            </a:lvl7pPr>
            <a:lvl8pPr marL="3427831" indent="-228522" eaLnBrk="0" fontAlgn="base" hangingPunct="0">
              <a:spcBef>
                <a:spcPct val="0"/>
              </a:spcBef>
              <a:spcAft>
                <a:spcPct val="0"/>
              </a:spcAft>
              <a:defRPr>
                <a:solidFill>
                  <a:schemeClr val="tx1"/>
                </a:solidFill>
                <a:latin typeface="Frutiger LT Com 55 Roman" pitchFamily="34" charset="0"/>
              </a:defRPr>
            </a:lvl8pPr>
            <a:lvl9pPr marL="3884874" indent="-228522" eaLnBrk="0" fontAlgn="base" hangingPunct="0">
              <a:spcBef>
                <a:spcPct val="0"/>
              </a:spcBef>
              <a:spcAft>
                <a:spcPct val="0"/>
              </a:spcAft>
              <a:defRPr>
                <a:solidFill>
                  <a:schemeClr val="tx1"/>
                </a:solidFill>
                <a:latin typeface="Frutiger LT Com 55 Roman" pitchFamily="34" charset="0"/>
              </a:defRPr>
            </a:lvl9pPr>
          </a:lstStyle>
          <a:p>
            <a:pPr eaLnBrk="1" hangingPunct="1"/>
            <a:fld id="{22967363-0576-45D5-87F8-0B0EDA82EB54}" type="slidenum">
              <a:rPr lang="de-DE" smtClean="0">
                <a:solidFill>
                  <a:prstClr val="black"/>
                </a:solidFill>
                <a:latin typeface="Arial" charset="0"/>
              </a:rPr>
              <a:pPr eaLnBrk="1" hangingPunct="1"/>
              <a:t>14</a:t>
            </a:fld>
            <a:endParaRPr lang="de-DE" smtClean="0">
              <a:solidFill>
                <a:prstClr val="black"/>
              </a:solidFill>
              <a:latin typeface="Arial" charset="0"/>
            </a:endParaRPr>
          </a:p>
        </p:txBody>
      </p:sp>
      <p:sp>
        <p:nvSpPr>
          <p:cNvPr id="33795" name="Rectangle 7"/>
          <p:cNvSpPr txBox="1">
            <a:spLocks noGrp="1" noChangeArrowheads="1"/>
          </p:cNvSpPr>
          <p:nvPr/>
        </p:nvSpPr>
        <p:spPr bwMode="auto">
          <a:xfrm>
            <a:off x="3744380" y="10237222"/>
            <a:ext cx="2864518" cy="5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9" tIns="45706" rIns="91409" bIns="45706" anchor="b"/>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r" eaLnBrk="1" fontAlgn="base" hangingPunct="1">
              <a:spcBef>
                <a:spcPct val="0"/>
              </a:spcBef>
              <a:spcAft>
                <a:spcPct val="40000"/>
              </a:spcAft>
              <a:buFont typeface="Wingdings" pitchFamily="2" charset="2"/>
              <a:buNone/>
            </a:pPr>
            <a:fld id="{5C248841-3413-4F3F-BAEA-BF7D7D1846A1}" type="slidenum">
              <a:rPr lang="de-DE" sz="1200">
                <a:solidFill>
                  <a:prstClr val="black"/>
                </a:solidFill>
                <a:latin typeface="Arial" charset="0"/>
              </a:rPr>
              <a:pPr algn="r" eaLnBrk="1" fontAlgn="base" hangingPunct="1">
                <a:spcBef>
                  <a:spcPct val="0"/>
                </a:spcBef>
                <a:spcAft>
                  <a:spcPct val="40000"/>
                </a:spcAft>
                <a:buFont typeface="Wingdings" pitchFamily="2" charset="2"/>
                <a:buNone/>
              </a:pPr>
              <a:t>14</a:t>
            </a:fld>
            <a:endParaRPr lang="de-DE" sz="1200">
              <a:solidFill>
                <a:prstClr val="black"/>
              </a:solidFill>
              <a:latin typeface="Arial" charset="0"/>
            </a:endParaRPr>
          </a:p>
        </p:txBody>
      </p:sp>
      <p:sp>
        <p:nvSpPr>
          <p:cNvPr id="33796" name="Rectangle 2"/>
          <p:cNvSpPr>
            <a:spLocks noGrp="1" noRot="1" noChangeAspect="1" noChangeArrowheads="1" noTextEdit="1"/>
          </p:cNvSpPr>
          <p:nvPr>
            <p:ph type="sldImg"/>
          </p:nvPr>
        </p:nvSpPr>
        <p:spPr>
          <a:xfrm>
            <a:off x="280988" y="668338"/>
            <a:ext cx="3881437" cy="2911475"/>
          </a:xfrm>
          <a:ln/>
        </p:spPr>
      </p:sp>
      <p:sp>
        <p:nvSpPr>
          <p:cNvPr id="33797" name="Rectangle 3"/>
          <p:cNvSpPr>
            <a:spLocks noGrp="1" noChangeArrowheads="1"/>
          </p:cNvSpPr>
          <p:nvPr>
            <p:ph type="body" idx="1"/>
          </p:nvPr>
        </p:nvSpPr>
        <p:spPr>
          <a:noFill/>
        </p:spPr>
        <p:txBody>
          <a:bodyPr/>
          <a:lstStyle/>
          <a:p>
            <a:pPr eaLnBrk="1" hangingPunct="1"/>
            <a:endParaRPr lang="de-DE" dirty="0" smtClean="0"/>
          </a:p>
        </p:txBody>
      </p:sp>
    </p:spTree>
    <p:extLst>
      <p:ext uri="{BB962C8B-B14F-4D97-AF65-F5344CB8AC3E}">
        <p14:creationId xmlns:p14="http://schemas.microsoft.com/office/powerpoint/2010/main" val="248631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5833-1E8C-4F0F-BB86-9198463E9303}" type="slidenum">
              <a:rPr lang="de-DE">
                <a:solidFill>
                  <a:prstClr val="black"/>
                </a:solidFill>
              </a:rPr>
              <a:pPr/>
              <a:t>15</a:t>
            </a:fld>
            <a:endParaRPr lang="de-DE">
              <a:solidFill>
                <a:prstClr val="black"/>
              </a:solidFill>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a:spcBef>
                <a:spcPct val="0"/>
              </a:spcBef>
            </a:pPr>
            <a:r>
              <a:rPr lang="de-DE" dirty="0"/>
              <a:t>Zentrale/P2/Februar </a:t>
            </a:r>
            <a:r>
              <a:rPr lang="de-DE" dirty="0" smtClean="0"/>
              <a:t>2013</a:t>
            </a:r>
            <a:endParaRPr lang="de-DE" dirty="0"/>
          </a:p>
          <a:p>
            <a:r>
              <a:rPr lang="de-DE" b="1" dirty="0"/>
              <a:t>Joseph von Fraunhofer</a:t>
            </a:r>
          </a:p>
          <a:p>
            <a:r>
              <a:rPr lang="de-DE" b="1" dirty="0"/>
              <a:t>* 6.3.1787 in Straubing</a:t>
            </a:r>
          </a:p>
          <a:p>
            <a:r>
              <a:rPr lang="de-DE" b="1" dirty="0">
                <a:sym typeface="Monotype Sorts" pitchFamily="2" charset="2"/>
              </a:rPr>
              <a:t>+ 7.6.1826 in München</a:t>
            </a:r>
          </a:p>
          <a:p>
            <a:r>
              <a:rPr lang="de-DE" b="1" dirty="0">
                <a:sym typeface="Monotype Sorts" pitchFamily="2" charset="2"/>
              </a:rPr>
              <a:t>Glaserlehre, Autodidakt in Wissenschaft</a:t>
            </a:r>
          </a:p>
          <a:p>
            <a:r>
              <a:rPr lang="de-DE" b="1" dirty="0" err="1">
                <a:sym typeface="Monotype Sorts" pitchFamily="2" charset="2"/>
              </a:rPr>
              <a:t>Fraunhofersche</a:t>
            </a:r>
            <a:r>
              <a:rPr lang="de-DE" b="1" dirty="0">
                <a:sym typeface="Monotype Sorts" pitchFamily="2" charset="2"/>
              </a:rPr>
              <a:t> Linien</a:t>
            </a:r>
          </a:p>
          <a:p>
            <a:r>
              <a:rPr lang="de-DE" b="1" dirty="0">
                <a:sym typeface="Monotype Sorts" pitchFamily="2" charset="2"/>
              </a:rPr>
              <a:t>Absorptionslinien im optischen Sonnenspektrum / Spektralanalyse</a:t>
            </a:r>
            <a:r>
              <a:rPr lang="de-DE" dirty="0">
                <a:sym typeface="Monotype Sorts" pitchFamily="2" charset="2"/>
              </a:rPr>
              <a:t>	</a:t>
            </a:r>
          </a:p>
        </p:txBody>
      </p:sp>
    </p:spTree>
    <p:extLst>
      <p:ext uri="{BB962C8B-B14F-4D97-AF65-F5344CB8AC3E}">
        <p14:creationId xmlns:p14="http://schemas.microsoft.com/office/powerpoint/2010/main" val="75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8D85E-664F-4D46-BC38-3B8C2C988D15}" type="slidenum">
              <a:rPr lang="de-DE">
                <a:solidFill>
                  <a:srgbClr val="000000"/>
                </a:solidFill>
              </a:rPr>
              <a:pPr/>
              <a:t>17</a:t>
            </a:fld>
            <a:endParaRPr lang="de-DE">
              <a:solidFill>
                <a:srgbClr val="000000"/>
              </a:solidFill>
            </a:endParaRPr>
          </a:p>
        </p:txBody>
      </p:sp>
      <p:sp>
        <p:nvSpPr>
          <p:cNvPr id="132098" name="Rectangle 2"/>
          <p:cNvSpPr>
            <a:spLocks noGrp="1" noRot="1" noChangeAspect="1" noChangeArrowheads="1" noTextEdit="1"/>
          </p:cNvSpPr>
          <p:nvPr>
            <p:ph type="sldImg"/>
          </p:nvPr>
        </p:nvSpPr>
        <p:spPr>
          <a:xfrm>
            <a:off x="122238" y="168275"/>
            <a:ext cx="2425700" cy="1819275"/>
          </a:xfrm>
          <a:ln/>
        </p:spPr>
      </p:sp>
      <p:sp>
        <p:nvSpPr>
          <p:cNvPr id="132099" name="Rectangle 3"/>
          <p:cNvSpPr>
            <a:spLocks noGrp="1" noChangeArrowheads="1"/>
          </p:cNvSpPr>
          <p:nvPr>
            <p:ph type="body" idx="1"/>
          </p:nvPr>
        </p:nvSpPr>
        <p:spPr>
          <a:xfrm>
            <a:off x="223849" y="2152842"/>
            <a:ext cx="6221394" cy="4467701"/>
          </a:xfrm>
          <a:noFill/>
        </p:spPr>
        <p:txBody>
          <a:bodyPr lIns="0" tIns="0" rIns="0" bIns="0"/>
          <a:lstStyle/>
          <a:p>
            <a:r>
              <a:rPr lang="de-DE" sz="1000" b="1" dirty="0"/>
              <a:t>EINZELAUFTRÄGE</a:t>
            </a:r>
          </a:p>
          <a:p>
            <a:r>
              <a:rPr lang="de-DE" sz="1000" dirty="0"/>
              <a:t>Der klassische Fall einer Kooperation: Das Unternehmen sieht einen Forschungs- oder Entwicklungsbedarf; es will etwa eine Produktinnovation auf den Markt bringen, ein Verfahren verbessern, ein logistisches Problem lösen oder einen Prozess prüfen und zertifizieren lassen. Ein Gespräch mit Fraunhofer zeigt, welche Lösungswege es gibt, welche Kooperation sich anbietet und mit welchem Aufwand zu rechnen ist. Die Kooperation – ob klein oder umfangreich – hat die Lösung des Problems und die Einführung der Innovation in den Betrieb oder in den Markt zum Ziel.</a:t>
            </a:r>
          </a:p>
          <a:p>
            <a:r>
              <a:rPr lang="de-DE" sz="1000" b="1" dirty="0"/>
              <a:t>GROSSPROJEKTE MIT VIELEN PARTNERN</a:t>
            </a:r>
          </a:p>
          <a:p>
            <a:r>
              <a:rPr lang="de-DE" sz="1000" dirty="0"/>
              <a:t>Manche Problemstellungen sind so komplex, dass mehrere Partner die Lösung entwickeln müssen. Dann steht den Auftraggebern das gesamte Umfeld der Fraunhofer-Institute zur Verfügung. Auch externe Partner und weitere Unternehmen können hinzugezogen werden. Fraunhofer-Forscher haben Erfahrung mit der effizienten und fairen Abwicklung großer Projekte. Und sie wissen auch, welche staatlichen Förderungen dabei infrage kommen.</a:t>
            </a:r>
          </a:p>
          <a:p>
            <a:r>
              <a:rPr lang="de-DE" sz="1000" b="1" dirty="0"/>
              <a:t>INTERNATIONALE KOOPERATIONEN</a:t>
            </a:r>
          </a:p>
          <a:p>
            <a:r>
              <a:rPr lang="de-DE" sz="1000" dirty="0"/>
              <a:t>Fraunhofer ist auch im Ausland vertreten. Viele Fraunhofer-Mitarbeiterinnen und -Mitarbeiter haben internationale Erfahrung, entsprechende kulturelle und sprachliche Kompetenzen und kennen die weltweiten Märkte aus eigener Anschauung. So können international agierende Unternehmen auch im Ausland betreut werden. </a:t>
            </a:r>
          </a:p>
          <a:p>
            <a:r>
              <a:rPr lang="de-DE" sz="1000" b="1" dirty="0"/>
              <a:t>STRATEGISCHE PARTNERSCHAFTEN</a:t>
            </a:r>
          </a:p>
          <a:p>
            <a:r>
              <a:rPr lang="de-DE" sz="1000" dirty="0"/>
              <a:t>Fraunhofer will vielversprechende Technologien vorantreiben. Aus dieser Vorlaufforschung, die zunächst unabhängig von Aufträgen erfolgt, ergeben sich oft lang dauernde Partnerschaften mit Unternehmen. Ein Beispiel dafür ist das Dortmunder </a:t>
            </a:r>
            <a:r>
              <a:rPr lang="de-DE" sz="1000" dirty="0" err="1"/>
              <a:t>OberflächenCentrum</a:t>
            </a:r>
            <a:r>
              <a:rPr lang="de-DE" sz="1000" dirty="0"/>
              <a:t>, in dem Unternehmen aus der Stahlindustrie mit Fraunhofer-Instituten, Fachhochschulen und Universitäten zusammenarbeiten. Ziel dieses Netzwerks ist es, neue Beschichtungstechnologien zur Anwendung zu bringen.</a:t>
            </a:r>
          </a:p>
          <a:p>
            <a:r>
              <a:rPr lang="de-DE" sz="1000" b="1" dirty="0"/>
              <a:t>INNOVATIONSCLUSTER - VERNETZUNG FÖRDERT DIE LEISTUNG </a:t>
            </a:r>
          </a:p>
          <a:p>
            <a:r>
              <a:rPr lang="de-DE" sz="1000" dirty="0"/>
              <a:t>Die Abwicklung komplexer Projekte kann viele Kompetenzen und Fachrichtungen in Anspruch nehmen. Die langfristige Zusammenarbeit mehrerer Forschungsinstitutionen und Unternehmen ist dabei von Vorteil. Dafür hat Fraunhofer – mit Unterstützung der Bundesregierung – Innovationscluster ins Leben gerufen. Ein solcher Cluster hat die Aufgabe, kompetente Partner einer Region zur Lösung anspruchsvoller Aufgaben zusammenzuführen. Neben Industrie und Hochschulen werden auch weitere dort ansässige außeruniversitäre Forschungsinstitute eingebunden, die für das entsprechende Themenfeld wichtige Beiträge leisten können. Aus der räumlichen Nähe von Forschungsorganisationen, Investoren und Unternehmen entstehen Netzwerke, die zu neuen Geschäftsideen und Firmengründungen führen können. Regionale Innovationscluster schließen die Lücke zwischen Wirtschaft und Wissenschaft. Erfolgreiche Cluster stimulieren den Wettbewerb und schaffen zugleich eine fruchtbare Kooperation, von der letztlich alle profitieren.</a:t>
            </a:r>
          </a:p>
          <a:p>
            <a:r>
              <a:rPr lang="de-DE" sz="1000" b="1" dirty="0"/>
              <a:t>AUSGRÜNDUNGEN</a:t>
            </a:r>
          </a:p>
          <a:p>
            <a:r>
              <a:rPr lang="de-DE" sz="1000" dirty="0"/>
              <a:t>Forscherinnen und Forscher der Fraunhofer-Institute sind kreativ und verstehen sich darauf, gute Ideen in die Praxis umzusetzen. Oft machen sie sich mit einer Neuentwicklung, einem Produkt oder einem Verfahren, selbstständig und gründen ihr eigenes Unternehmen. Fraunhofer selbst beteiligt sich nur bis zu einem gewissen Grad an einer solchen Neugründung. Manchmal sind die Auftraggeber einer neuen Entwicklung selbst daran interessiert, Teilhaber des Spin-off-Unternehmens zu sein. Das ermöglicht ihnen, am weiteren Erfolg und an der Fortentwicklung einer Technologie langfristig zu partizipieren. Der Kontakt zwischen einer Ausgründung und dem ursprünglichen Fraunhofer-Institut bleibt meist eng. Die neuen Unternehmen kennen die Vorteile einer Forschungskooperation aus eigener Anschauung, nutzen ihre Kontakte und arbeiten weiter gern mit Fraunhofer zusammen.</a:t>
            </a:r>
          </a:p>
        </p:txBody>
      </p:sp>
    </p:spTree>
    <p:extLst>
      <p:ext uri="{BB962C8B-B14F-4D97-AF65-F5344CB8AC3E}">
        <p14:creationId xmlns:p14="http://schemas.microsoft.com/office/powerpoint/2010/main" val="178839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11E21-6B7D-4ED3-B89C-90AD3511CA5C}" type="slidenum">
              <a:rPr lang="de-DE">
                <a:solidFill>
                  <a:prstClr val="black"/>
                </a:solidFill>
              </a:rPr>
              <a:pPr/>
              <a:t>18</a:t>
            </a:fld>
            <a:endParaRPr lang="de-DE">
              <a:solidFill>
                <a:prstClr val="black"/>
              </a:solidFill>
            </a:endParaRPr>
          </a:p>
        </p:txBody>
      </p:sp>
      <p:sp>
        <p:nvSpPr>
          <p:cNvPr id="134146" name="Rectangle 2"/>
          <p:cNvSpPr>
            <a:spLocks noGrp="1" noRot="1" noChangeAspect="1" noChangeArrowheads="1" noTextEdit="1"/>
          </p:cNvSpPr>
          <p:nvPr>
            <p:ph type="sldImg"/>
          </p:nvPr>
        </p:nvSpPr>
        <p:spPr>
          <a:xfrm>
            <a:off x="120650" y="125413"/>
            <a:ext cx="2481263" cy="1862137"/>
          </a:xfrm>
          <a:ln/>
        </p:spPr>
      </p:sp>
      <p:sp>
        <p:nvSpPr>
          <p:cNvPr id="134147" name="Rectangle 3"/>
          <p:cNvSpPr>
            <a:spLocks noGrp="1" noChangeArrowheads="1"/>
          </p:cNvSpPr>
          <p:nvPr>
            <p:ph type="body" idx="1"/>
          </p:nvPr>
        </p:nvSpPr>
        <p:spPr>
          <a:xfrm>
            <a:off x="228166" y="2152498"/>
            <a:ext cx="6190290" cy="4466987"/>
          </a:xfrm>
        </p:spPr>
        <p:txBody>
          <a:bodyPr/>
          <a:lstStyle/>
          <a:p>
            <a:r>
              <a:rPr lang="de-DE" b="1"/>
              <a:t>PRODUKTE VERBESSERN</a:t>
            </a:r>
          </a:p>
          <a:p>
            <a:r>
              <a:rPr lang="de-DE"/>
              <a:t>Das Bessere ist des Guten Feind – jeder Unternehmer weiß das. In der Praxis bedeutet es, dass man sich mit erfolgreichen Produkten nicht zufriedengeben darf, sondern stets nach Verbesserungen suchen und neue Produkte auf den Markt bringen muss. Hier setzt Fraunhofer an: Wir verbessern Produkte, erweitern deren Leistungen, entwickeln ganz neue und sorgen dafür, dass sie zum Beispiel mit weniger Kosten hergestellt und vertrieben werden können.</a:t>
            </a:r>
          </a:p>
          <a:p>
            <a:r>
              <a:rPr lang="de-DE" b="1"/>
              <a:t>PRODUKTENTWICKLUNGEN - BEI BEDARF BIS HIN ZUR KLEINSERIE</a:t>
            </a:r>
          </a:p>
          <a:p>
            <a:r>
              <a:rPr lang="de-DE"/>
              <a:t>Manchmal ist es mit einer Detaillösung nicht getan. Einen innovativen Prototyp zu kreieren ist wichtig, aber das Herstellungsverfahren ist oft ähnlich komplex und muss gemeinsam mit dem Produkt entwickelt werden. Fraunhofer-Forscher können Verfahren und Produkt in Zusammenarbeit mit dem Auftraggeber bis zur Kleinserie vorantreiben. So trägt Fraunhofer dazu bei, dass der Kunde den Markterfolg schnell realisieren kann.</a:t>
            </a:r>
          </a:p>
          <a:p>
            <a:r>
              <a:rPr lang="de-DE" b="1"/>
              <a:t>MARKTANALYSE UND INNOVATIONSBERATUNG</a:t>
            </a:r>
          </a:p>
          <a:p>
            <a:r>
              <a:rPr lang="de-DE"/>
              <a:t>Wer einen Trend vorausahnt und als Erster mit einem neuen Produkt auf den Markt kommt, ist im Vorteil. An den Fraunhofer-Instituten werden daher technologische Trends und Marktentwicklungen aufmerksam beobachtet, um die Kunden rechtzeitig darauf vorbereiten zu können. Machbarkeitsstudien, Wirtschaftlichkeitsberechnungen und Informationen über Fördermöglichkeiten ergänzen das Angebot für die Kunden.</a:t>
            </a:r>
          </a:p>
          <a:p>
            <a:r>
              <a:rPr lang="de-DE" b="1"/>
              <a:t>NEUE TECHNOLOGIEN EINBRINGEN</a:t>
            </a:r>
          </a:p>
          <a:p>
            <a:r>
              <a:rPr lang="de-DE"/>
              <a:t>Fraunhofer bewegt sich an der Spitze der technologischen Entwicklungen. Die Forscher waren beispielsweise an der Entwicklung von Leuchtdioden, Audio- und Videocodierung und Lasertechnik maßgeblich beteiligt. Wenn solche neuen Technologien zu Produkten werden sollen, kann man sich ebenfalls an Fraunhofer-Institute wenden. Hier entstehen die richtigen Ideen, und die Forscher wissen auch, wie man sie in Produkte und Prozesse umsetzt.</a:t>
            </a:r>
          </a:p>
        </p:txBody>
      </p:sp>
    </p:spTree>
    <p:extLst>
      <p:ext uri="{BB962C8B-B14F-4D97-AF65-F5344CB8AC3E}">
        <p14:creationId xmlns:p14="http://schemas.microsoft.com/office/powerpoint/2010/main" val="2817218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11E21-6B7D-4ED3-B89C-90AD3511CA5C}" type="slidenum">
              <a:rPr lang="de-DE"/>
              <a:pPr/>
              <a:t>19</a:t>
            </a:fld>
            <a:endParaRPr lang="de-DE"/>
          </a:p>
        </p:txBody>
      </p:sp>
      <p:sp>
        <p:nvSpPr>
          <p:cNvPr id="134146" name="Rectangle 2"/>
          <p:cNvSpPr>
            <a:spLocks noGrp="1" noRot="1" noChangeAspect="1" noChangeArrowheads="1" noTextEdit="1"/>
          </p:cNvSpPr>
          <p:nvPr>
            <p:ph type="sldImg"/>
          </p:nvPr>
        </p:nvSpPr>
        <p:spPr>
          <a:xfrm>
            <a:off x="120650" y="125413"/>
            <a:ext cx="2481263" cy="1862137"/>
          </a:xfrm>
          <a:ln/>
        </p:spPr>
      </p:sp>
      <p:sp>
        <p:nvSpPr>
          <p:cNvPr id="134147" name="Rectangle 3"/>
          <p:cNvSpPr>
            <a:spLocks noGrp="1" noChangeArrowheads="1"/>
          </p:cNvSpPr>
          <p:nvPr>
            <p:ph type="body" idx="1"/>
          </p:nvPr>
        </p:nvSpPr>
        <p:spPr>
          <a:xfrm>
            <a:off x="228166" y="2152498"/>
            <a:ext cx="6190290" cy="4466987"/>
          </a:xfrm>
        </p:spPr>
        <p:txBody>
          <a:bodyPr/>
          <a:lstStyle/>
          <a:p>
            <a:r>
              <a:rPr lang="de-DE" b="1"/>
              <a:t>PRODUKTE VERBESSERN</a:t>
            </a:r>
          </a:p>
          <a:p>
            <a:r>
              <a:rPr lang="de-DE"/>
              <a:t>Das Bessere ist des Guten Feind – jeder Unternehmer weiß das. In der Praxis bedeutet es, dass man sich mit erfolgreichen Produkten nicht zufriedengeben darf, sondern stets nach Verbesserungen suchen und neue Produkte auf den Markt bringen muss. Hier setzt Fraunhofer an: Wir verbessern Produkte, erweitern deren Leistungen, entwickeln ganz neue und sorgen dafür, dass sie zum Beispiel mit weniger Kosten hergestellt und vertrieben werden können.</a:t>
            </a:r>
          </a:p>
          <a:p>
            <a:r>
              <a:rPr lang="de-DE" b="1"/>
              <a:t>PRODUKTENTWICKLUNGEN - BEI BEDARF BIS HIN ZUR KLEINSERIE</a:t>
            </a:r>
          </a:p>
          <a:p>
            <a:r>
              <a:rPr lang="de-DE"/>
              <a:t>Manchmal ist es mit einer Detaillösung nicht getan. Einen innovativen Prototyp zu kreieren ist wichtig, aber das Herstellungsverfahren ist oft ähnlich komplex und muss gemeinsam mit dem Produkt entwickelt werden. Fraunhofer-Forscher können Verfahren und Produkt in Zusammenarbeit mit dem Auftraggeber bis zur Kleinserie vorantreiben. So trägt Fraunhofer dazu bei, dass der Kunde den Markterfolg schnell realisieren kann.</a:t>
            </a:r>
          </a:p>
          <a:p>
            <a:r>
              <a:rPr lang="de-DE" b="1"/>
              <a:t>MARKTANALYSE UND INNOVATIONSBERATUNG</a:t>
            </a:r>
          </a:p>
          <a:p>
            <a:r>
              <a:rPr lang="de-DE"/>
              <a:t>Wer einen Trend vorausahnt und als Erster mit einem neuen Produkt auf den Markt kommt, ist im Vorteil. An den Fraunhofer-Instituten werden daher technologische Trends und Marktentwicklungen aufmerksam beobachtet, um die Kunden rechtzeitig darauf vorbereiten zu können. Machbarkeitsstudien, Wirtschaftlichkeitsberechnungen und Informationen über Fördermöglichkeiten ergänzen das Angebot für die Kunden.</a:t>
            </a:r>
          </a:p>
          <a:p>
            <a:r>
              <a:rPr lang="de-DE" b="1"/>
              <a:t>NEUE TECHNOLOGIEN EINBRINGEN</a:t>
            </a:r>
          </a:p>
          <a:p>
            <a:r>
              <a:rPr lang="de-DE"/>
              <a:t>Fraunhofer bewegt sich an der Spitze der technologischen Entwicklungen. Die Forscher waren beispielsweise an der Entwicklung von Leuchtdioden, Audio- und Videocodierung und Lasertechnik maßgeblich beteiligt. Wenn solche neuen Technologien zu Produkten werden sollen, kann man sich ebenfalls an Fraunhofer-Institute wenden. Hier entstehen die richtigen Ideen, und die Forscher wissen auch, wie man sie in Produkte und Prozesse umsetzt.</a:t>
            </a:r>
          </a:p>
        </p:txBody>
      </p:sp>
    </p:spTree>
    <p:extLst>
      <p:ext uri="{BB962C8B-B14F-4D97-AF65-F5344CB8AC3E}">
        <p14:creationId xmlns:p14="http://schemas.microsoft.com/office/powerpoint/2010/main" val="270616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Inklusive</a:t>
            </a:r>
            <a:r>
              <a:rPr lang="de-DE" baseline="0" dirty="0" smtClean="0"/>
              <a:t> Integrationen</a:t>
            </a:r>
            <a:endParaRPr lang="de-DE" dirty="0" smtClean="0"/>
          </a:p>
          <a:p>
            <a:r>
              <a:rPr lang="de-DE" baseline="0" dirty="0" smtClean="0"/>
              <a:t>Aktives Personal:</a:t>
            </a:r>
          </a:p>
          <a:p>
            <a:pPr lvl="1"/>
            <a:r>
              <a:rPr lang="de-DE" baseline="0" dirty="0" smtClean="0"/>
              <a:t>Ohne Freistellungsphase der ATZ</a:t>
            </a:r>
          </a:p>
          <a:p>
            <a:pPr lvl="1"/>
            <a:r>
              <a:rPr lang="de-DE" baseline="0" dirty="0" smtClean="0"/>
              <a:t>Inklusive Unterbrechungszeiten wie bspw. Elternzeit</a:t>
            </a:r>
            <a:endParaRPr lang="de-DE" dirty="0" smtClean="0"/>
          </a:p>
          <a:p>
            <a:r>
              <a:rPr lang="de-DE" dirty="0" smtClean="0"/>
              <a:t>Definitionen:</a:t>
            </a:r>
            <a:endParaRPr lang="de-DE" baseline="0" dirty="0" smtClean="0"/>
          </a:p>
          <a:p>
            <a:pPr lvl="1"/>
            <a:r>
              <a:rPr lang="de-DE" baseline="0" dirty="0" smtClean="0"/>
              <a:t>Wissenschaftliches, technisches und administratives Personal beinhaltet</a:t>
            </a:r>
            <a:br>
              <a:rPr lang="de-DE" baseline="0" dirty="0" smtClean="0"/>
            </a:br>
            <a:r>
              <a:rPr lang="de-DE" baseline="0" dirty="0" smtClean="0"/>
              <a:t>TVöD, TVöD-DOK, TVöD-GER</a:t>
            </a:r>
            <a:br>
              <a:rPr lang="de-DE" baseline="0" dirty="0" smtClean="0"/>
            </a:br>
            <a:r>
              <a:rPr lang="de-DE" baseline="0" dirty="0" smtClean="0"/>
              <a:t>BAT, BAT-DOK, BAT-GER</a:t>
            </a:r>
            <a:br>
              <a:rPr lang="de-DE" baseline="0" dirty="0" smtClean="0"/>
            </a:br>
            <a:r>
              <a:rPr lang="de-DE" baseline="0" dirty="0" smtClean="0"/>
              <a:t>MTARB, MTARB-GER</a:t>
            </a:r>
            <a:br>
              <a:rPr lang="de-DE" baseline="0" dirty="0" smtClean="0"/>
            </a:br>
            <a:r>
              <a:rPr lang="de-DE" baseline="0" dirty="0" smtClean="0"/>
              <a:t>SV, S-NEB, NEBEN, AT</a:t>
            </a:r>
          </a:p>
          <a:p>
            <a:pPr lvl="1"/>
            <a:r>
              <a:rPr lang="de-DE" baseline="0" dirty="0" smtClean="0"/>
              <a:t>Nicht enthalten sind: Praktikanten und Stipendiaten</a:t>
            </a:r>
            <a:endParaRPr lang="de-DE" dirty="0" smtClean="0"/>
          </a:p>
          <a:p>
            <a:r>
              <a:rPr lang="de-DE" dirty="0" smtClean="0"/>
              <a:t>SIGMA Stand 16.01.2012, 13.01.2013, 17.01.2014, 09.01.2015</a:t>
            </a:r>
          </a:p>
          <a:p>
            <a:pPr marL="0" marR="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aseline="0" dirty="0" smtClean="0"/>
              <a:t>1B Personalcontrolling</a:t>
            </a:r>
            <a:endParaRPr lang="de-DE" dirty="0" smtClean="0"/>
          </a:p>
          <a:p>
            <a:pPr marL="0" indent="0">
              <a:buNone/>
            </a:pPr>
            <a:endParaRPr lang="de-DE" dirty="0" smtClean="0"/>
          </a:p>
          <a:p>
            <a:endParaRPr lang="de-DE" dirty="0" smtClean="0"/>
          </a:p>
          <a:p>
            <a:pPr marL="0" indent="0">
              <a:buNone/>
            </a:pPr>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solidFill>
                  <a:prstClr val="black"/>
                </a:solidFill>
              </a:rPr>
              <a:pPr/>
              <a:t>20</a:t>
            </a:fld>
            <a:endParaRPr lang="de-DE" dirty="0">
              <a:solidFill>
                <a:prstClr val="black"/>
              </a:solidFill>
            </a:endParaRPr>
          </a:p>
        </p:txBody>
      </p:sp>
    </p:spTree>
    <p:extLst>
      <p:ext uri="{BB962C8B-B14F-4D97-AF65-F5344CB8AC3E}">
        <p14:creationId xmlns:p14="http://schemas.microsoft.com/office/powerpoint/2010/main" val="1650785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ChangeArrowheads="1" noTextEdit="1"/>
          </p:cNvSpPr>
          <p:nvPr>
            <p:ph type="sldImg"/>
          </p:nvPr>
        </p:nvSpPr>
        <p:spPr>
          <a:xfrm>
            <a:off x="690563" y="566738"/>
            <a:ext cx="5422900" cy="4067175"/>
          </a:xfrm>
          <a:ln/>
        </p:spPr>
      </p:sp>
      <p:sp>
        <p:nvSpPr>
          <p:cNvPr id="746499" name="Rectangle 3"/>
          <p:cNvSpPr>
            <a:spLocks noGrp="1" noChangeArrowheads="1"/>
          </p:cNvSpPr>
          <p:nvPr>
            <p:ph type="body" idx="1"/>
          </p:nvPr>
        </p:nvSpPr>
        <p:spPr>
          <a:xfrm>
            <a:off x="909638" y="4729994"/>
            <a:ext cx="4978400" cy="4488731"/>
          </a:xfrm>
        </p:spPr>
        <p:txBody>
          <a:bodyPr/>
          <a:lstStyle/>
          <a:p>
            <a:endParaRPr lang="de-DE"/>
          </a:p>
        </p:txBody>
      </p:sp>
    </p:spTree>
    <p:extLst>
      <p:ext uri="{BB962C8B-B14F-4D97-AF65-F5344CB8AC3E}">
        <p14:creationId xmlns:p14="http://schemas.microsoft.com/office/powerpoint/2010/main" val="822985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Rot="1" noChangeAspect="1" noChangeArrowheads="1" noTextEdit="1"/>
          </p:cNvSpPr>
          <p:nvPr>
            <p:ph type="sldImg"/>
          </p:nvPr>
        </p:nvSpPr>
        <p:spPr>
          <a:xfrm>
            <a:off x="690563" y="566738"/>
            <a:ext cx="5419725" cy="4065587"/>
          </a:xfrm>
          <a:ln/>
        </p:spPr>
      </p:sp>
      <p:sp>
        <p:nvSpPr>
          <p:cNvPr id="713731" name="Rectangle 3"/>
          <p:cNvSpPr>
            <a:spLocks noGrp="1" noChangeArrowheads="1"/>
          </p:cNvSpPr>
          <p:nvPr>
            <p:ph type="body" idx="1"/>
          </p:nvPr>
        </p:nvSpPr>
        <p:spPr>
          <a:xfrm>
            <a:off x="907474" y="4730052"/>
            <a:ext cx="4982732" cy="4488312"/>
          </a:xfrm>
        </p:spPr>
        <p:txBody>
          <a:bodyPr/>
          <a:lstStyle/>
          <a:p>
            <a:endParaRPr lang="de-DE"/>
          </a:p>
        </p:txBody>
      </p:sp>
    </p:spTree>
    <p:extLst>
      <p:ext uri="{BB962C8B-B14F-4D97-AF65-F5344CB8AC3E}">
        <p14:creationId xmlns:p14="http://schemas.microsoft.com/office/powerpoint/2010/main" val="249907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Frutiger LT Com 55 Roman" pitchFamily="34" charset="0"/>
              </a:defRPr>
            </a:lvl1pPr>
            <a:lvl2pPr marL="737254" indent="-283559" eaLnBrk="0" hangingPunct="0">
              <a:defRPr>
                <a:solidFill>
                  <a:schemeClr val="tx1"/>
                </a:solidFill>
                <a:latin typeface="Frutiger LT Com 55 Roman" pitchFamily="34" charset="0"/>
              </a:defRPr>
            </a:lvl2pPr>
            <a:lvl3pPr marL="1134236" indent="-226849" eaLnBrk="0" hangingPunct="0">
              <a:defRPr>
                <a:solidFill>
                  <a:schemeClr val="tx1"/>
                </a:solidFill>
                <a:latin typeface="Frutiger LT Com 55 Roman" pitchFamily="34" charset="0"/>
              </a:defRPr>
            </a:lvl3pPr>
            <a:lvl4pPr marL="1587931" indent="-226849" eaLnBrk="0" hangingPunct="0">
              <a:defRPr>
                <a:solidFill>
                  <a:schemeClr val="tx1"/>
                </a:solidFill>
                <a:latin typeface="Frutiger LT Com 55 Roman" pitchFamily="34" charset="0"/>
              </a:defRPr>
            </a:lvl4pPr>
            <a:lvl5pPr marL="2041625" indent="-226849" eaLnBrk="0" hangingPunct="0">
              <a:defRPr>
                <a:solidFill>
                  <a:schemeClr val="tx1"/>
                </a:solidFill>
                <a:latin typeface="Frutiger LT Com 55 Roman" pitchFamily="34" charset="0"/>
              </a:defRPr>
            </a:lvl5pPr>
            <a:lvl6pPr marL="2495321" indent="-226849" eaLnBrk="0" fontAlgn="base" hangingPunct="0">
              <a:spcBef>
                <a:spcPct val="0"/>
              </a:spcBef>
              <a:spcAft>
                <a:spcPct val="0"/>
              </a:spcAft>
              <a:defRPr>
                <a:solidFill>
                  <a:schemeClr val="tx1"/>
                </a:solidFill>
                <a:latin typeface="Frutiger LT Com 55 Roman" pitchFamily="34" charset="0"/>
              </a:defRPr>
            </a:lvl6pPr>
            <a:lvl7pPr marL="2949014" indent="-226849" eaLnBrk="0" fontAlgn="base" hangingPunct="0">
              <a:spcBef>
                <a:spcPct val="0"/>
              </a:spcBef>
              <a:spcAft>
                <a:spcPct val="0"/>
              </a:spcAft>
              <a:defRPr>
                <a:solidFill>
                  <a:schemeClr val="tx1"/>
                </a:solidFill>
                <a:latin typeface="Frutiger LT Com 55 Roman" pitchFamily="34" charset="0"/>
              </a:defRPr>
            </a:lvl7pPr>
            <a:lvl8pPr marL="3402709" indent="-226849" eaLnBrk="0" fontAlgn="base" hangingPunct="0">
              <a:spcBef>
                <a:spcPct val="0"/>
              </a:spcBef>
              <a:spcAft>
                <a:spcPct val="0"/>
              </a:spcAft>
              <a:defRPr>
                <a:solidFill>
                  <a:schemeClr val="tx1"/>
                </a:solidFill>
                <a:latin typeface="Frutiger LT Com 55 Roman" pitchFamily="34" charset="0"/>
              </a:defRPr>
            </a:lvl8pPr>
            <a:lvl9pPr marL="3856403" indent="-226849" eaLnBrk="0" fontAlgn="base" hangingPunct="0">
              <a:spcBef>
                <a:spcPct val="0"/>
              </a:spcBef>
              <a:spcAft>
                <a:spcPct val="0"/>
              </a:spcAft>
              <a:defRPr>
                <a:solidFill>
                  <a:schemeClr val="tx1"/>
                </a:solidFill>
                <a:latin typeface="Frutiger LT Com 55 Roman" pitchFamily="34" charset="0"/>
              </a:defRPr>
            </a:lvl9pPr>
          </a:lstStyle>
          <a:p>
            <a:pPr eaLnBrk="1" hangingPunct="1"/>
            <a:fld id="{832B2EAD-BFF7-4404-9E68-390C8E7A1FBB}" type="slidenum">
              <a:rPr lang="en-GB">
                <a:solidFill>
                  <a:prstClr val="black"/>
                </a:solidFill>
                <a:latin typeface="Arial" charset="0"/>
              </a:rPr>
              <a:pPr eaLnBrk="1" hangingPunct="1"/>
              <a:t>5</a:t>
            </a:fld>
            <a:endParaRPr lang="en-GB">
              <a:solidFill>
                <a:prstClr val="black"/>
              </a:solidFill>
              <a:latin typeface="Arial" charset="0"/>
            </a:endParaRPr>
          </a:p>
        </p:txBody>
      </p:sp>
      <p:sp>
        <p:nvSpPr>
          <p:cNvPr id="73731" name="Rectangle 2"/>
          <p:cNvSpPr>
            <a:spLocks noGrp="1" noRot="1" noChangeAspect="1" noChangeArrowheads="1" noTextEdit="1"/>
          </p:cNvSpPr>
          <p:nvPr>
            <p:ph type="sldImg"/>
          </p:nvPr>
        </p:nvSpPr>
        <p:spPr>
          <a:xfrm>
            <a:off x="674688" y="808038"/>
            <a:ext cx="5387975" cy="4041775"/>
          </a:xfrm>
          <a:ln/>
        </p:spPr>
      </p:sp>
      <p:sp>
        <p:nvSpPr>
          <p:cNvPr id="73732" name="Rectangle 3"/>
          <p:cNvSpPr>
            <a:spLocks noGrp="1" noChangeArrowheads="1"/>
          </p:cNvSpPr>
          <p:nvPr>
            <p:ph type="body" idx="1"/>
          </p:nvPr>
        </p:nvSpPr>
        <p:spPr>
          <a:noFill/>
        </p:spPr>
        <p:txBody>
          <a:bodyPr/>
          <a:lstStyle/>
          <a:p>
            <a:pPr marL="0" indent="0" defTabSz="914246">
              <a:buNone/>
              <a:defRPr/>
            </a:pPr>
            <a:r>
              <a:rPr lang="de-DE" sz="800" b="1" dirty="0"/>
              <a:t>Fraunhofer Austria Research GmbH</a:t>
            </a:r>
          </a:p>
          <a:p>
            <a:pPr marL="0" indent="0">
              <a:buNone/>
            </a:pPr>
            <a:r>
              <a:rPr lang="de-DE" sz="800" dirty="0"/>
              <a:t>Am 28. November 2008 wurde in Wien die erste europäische Tochtergesellschaft der Fraunhofer-Gesellschaft gegründet, die Fraunhofer Austria Research GmbH. Die Eintragung ins österreichische Firmenbuch, das österreichische Handelsregis­ter, erfolgte am 9. Februar 2009, der Betrieb wurde offiziell zum 1. April 2009 aufgenommen. Fraunhofer Austria wird als gemeinnützige GmbH sowie als ei­gene Rechtspersönlichkeit und 100-prozentige Tochter der Alleingesellschafterin Fraunhofer-Gesellschaft betrieben. Die österreichische Tochter mit Sitz in Wien betreibt zwei Einrichtungen: den Ge­schäftsbereich Produktions- und Logistikmanagement in Wien (Geschäftsführer: Prof. Wilfried </a:t>
            </a:r>
            <a:r>
              <a:rPr lang="de-DE" sz="800" dirty="0" err="1"/>
              <a:t>Sihn</a:t>
            </a:r>
            <a:r>
              <a:rPr lang="de-DE" sz="800" dirty="0"/>
              <a:t>) und den Geschäfts­bereich Visual Computing in Graz (Geschäftsführer: Prof. Dieter Fellner)</a:t>
            </a:r>
          </a:p>
          <a:p>
            <a:pPr marL="0" indent="0">
              <a:buNone/>
            </a:pPr>
            <a:endParaRPr lang="de-DE" sz="800" dirty="0"/>
          </a:p>
          <a:p>
            <a:pPr marL="0" indent="0">
              <a:buNone/>
            </a:pPr>
            <a:r>
              <a:rPr lang="de-DE" sz="800" b="1" dirty="0"/>
              <a:t>Fraunhofer Italia Research Konsortial-GmbH</a:t>
            </a:r>
          </a:p>
          <a:p>
            <a:pPr marL="0" indent="0">
              <a:buNone/>
            </a:pPr>
            <a:r>
              <a:rPr lang="de-DE" sz="800" dirty="0"/>
              <a:t>Am 21. Dezember 2009 wurde in Bozen die zweite europäische Tochtergesellschaft mit Sitz in Bozen gegründet (Geschäftsführer: Dr. Wilhelm Bauer). Sie betreibt derzeit eine Fraunhofer-Einrichtung, ebenfalls in Bozen: das Fraunhofer Innovation Engineering Center (Leiter: Prof. Dr.-Ing. Dominik Matt). Fraunhofer Italia wird als nicht gewinnorientierte Konsortial-GmbH betrieben. Konsortialpartner ist der ebenfalls nicht gewinnorientierte Unternehmerverband Südtirol, ein großer Dachverband der italienischen bzw. Südtiroler Industrie. Die Fraunhofer-Gesellschaft hält als Mehrheitsgesellschafterin 99 Prozent der Unternehmensanteile, der Unternehmerverband entsprechend ein Prozent. Die Tochter erhält ihre erforderliche institutionelle Förderung ausschließlich von der Autonomen Provinz Bozen - Südtirol. Fraunhofer leitet keine Mittel aus Deutschland weiter. </a:t>
            </a:r>
          </a:p>
          <a:p>
            <a:pPr marL="0" indent="0">
              <a:buNone/>
            </a:pPr>
            <a:endParaRPr lang="de-DE" sz="800" dirty="0"/>
          </a:p>
          <a:p>
            <a:pPr marL="0" indent="0">
              <a:buNone/>
            </a:pPr>
            <a:r>
              <a:rPr lang="de-DE" sz="800" b="1" dirty="0" err="1"/>
              <a:t>Associação</a:t>
            </a:r>
            <a:r>
              <a:rPr lang="de-DE" sz="800" b="1" dirty="0"/>
              <a:t> Fraunhofer Portugal Research</a:t>
            </a:r>
          </a:p>
          <a:p>
            <a:pPr marL="0" indent="0">
              <a:buNone/>
            </a:pPr>
            <a:r>
              <a:rPr lang="de-DE" sz="800" dirty="0"/>
              <a:t>In Portugal wurde am 4. November 2008 die </a:t>
            </a:r>
            <a:r>
              <a:rPr lang="de-DE" sz="800" dirty="0" err="1"/>
              <a:t>Associação</a:t>
            </a:r>
            <a:r>
              <a:rPr lang="de-DE" sz="800" dirty="0"/>
              <a:t> Fraunhofer Portugal Research gegründet, ein Verein portugiesischen Rechts mit Sitz in Porto. Die Fraunhofer-Gesellschaft und die deutsch-portugiesische Außenhandelskammer AHK sind Gründungsmitglieder. Der Verein ist eine nach dem portugiesischen Bürgerlichen Gesetzbuch gegründete, gemeinnützige wissenschaftliche und technische Einrichtung. Er betreibt das Fraunhofer Center </a:t>
            </a:r>
            <a:r>
              <a:rPr lang="de-DE" sz="800" dirty="0" err="1"/>
              <a:t>for</a:t>
            </a:r>
            <a:r>
              <a:rPr lang="de-DE" sz="800" dirty="0"/>
              <a:t> </a:t>
            </a:r>
            <a:r>
              <a:rPr lang="de-DE" sz="800" dirty="0" err="1"/>
              <a:t>Assistive</a:t>
            </a:r>
            <a:r>
              <a:rPr lang="de-DE" sz="800" dirty="0"/>
              <a:t> Information </a:t>
            </a:r>
            <a:r>
              <a:rPr lang="de-DE" sz="800" dirty="0" err="1"/>
              <a:t>and</a:t>
            </a:r>
            <a:r>
              <a:rPr lang="de-DE" sz="800" dirty="0"/>
              <a:t> Communication Solutions AICOS in Porto, das im Sommer 2008 seinen Betrieb aufgenommen hat. Leitung: </a:t>
            </a:r>
            <a:r>
              <a:rPr lang="de-DE" dirty="0"/>
              <a:t>Prof. Dr. Dirk Elias</a:t>
            </a:r>
            <a:endParaRPr lang="de-DE" sz="800" dirty="0"/>
          </a:p>
          <a:p>
            <a:pPr marL="0" indent="0">
              <a:buNone/>
            </a:pPr>
            <a:endParaRPr lang="de-DE" sz="800" dirty="0"/>
          </a:p>
          <a:p>
            <a:pPr marL="0" indent="0">
              <a:buNone/>
            </a:pPr>
            <a:r>
              <a:rPr lang="de-DE" sz="800" b="1" dirty="0"/>
              <a:t>Fraunhofer UK Research Ltd.</a:t>
            </a:r>
          </a:p>
          <a:p>
            <a:pPr marL="0" indent="0">
              <a:buNone/>
            </a:pPr>
            <a:r>
              <a:rPr lang="de-DE" sz="800" dirty="0"/>
              <a:t>Am 19. März 2012 wurde die Fraunhofer UK Research Ltd. gegründet. Unter dem Dach der Tochtergesellschaft wird voraussichtlich im April 2012 das Fraunhofer </a:t>
            </a:r>
            <a:r>
              <a:rPr lang="de-DE" sz="800" dirty="0" err="1"/>
              <a:t>Centre</a:t>
            </a:r>
            <a:r>
              <a:rPr lang="de-DE" sz="800" dirty="0"/>
              <a:t> </a:t>
            </a:r>
            <a:r>
              <a:rPr lang="de-DE" sz="800" dirty="0" err="1"/>
              <a:t>for</a:t>
            </a:r>
            <a:r>
              <a:rPr lang="de-DE" sz="800" dirty="0"/>
              <a:t> Applied </a:t>
            </a:r>
            <a:r>
              <a:rPr lang="de-DE" sz="800" dirty="0" err="1"/>
              <a:t>Photonics</a:t>
            </a:r>
            <a:r>
              <a:rPr lang="de-DE" sz="800" dirty="0"/>
              <a:t> CAP in Glasgow eingerichtet.</a:t>
            </a:r>
          </a:p>
          <a:p>
            <a:pPr marL="0" indent="0">
              <a:buNone/>
            </a:pPr>
            <a:endParaRPr lang="de-DE" sz="800" dirty="0"/>
          </a:p>
          <a:p>
            <a:pPr marL="0" indent="0">
              <a:buNone/>
            </a:pPr>
            <a:endParaRPr lang="de-DE" sz="800" dirty="0"/>
          </a:p>
          <a:p>
            <a:pPr marL="0" indent="0">
              <a:buNone/>
            </a:pPr>
            <a:r>
              <a:rPr lang="de-DE" sz="800" dirty="0"/>
              <a:t>-------------------------------</a:t>
            </a:r>
          </a:p>
          <a:p>
            <a:pPr marL="0" indent="0">
              <a:buNone/>
            </a:pPr>
            <a:endParaRPr lang="de-DE" sz="800" dirty="0"/>
          </a:p>
          <a:p>
            <a:pPr marL="0" indent="0">
              <a:buNone/>
            </a:pPr>
            <a:r>
              <a:rPr lang="de-DE" sz="800" b="1" dirty="0"/>
              <a:t>Fraunhofer Project Center </a:t>
            </a:r>
            <a:r>
              <a:rPr lang="de-DE" sz="800" b="1" dirty="0" err="1"/>
              <a:t>for</a:t>
            </a:r>
            <a:r>
              <a:rPr lang="de-DE" sz="800" b="1" dirty="0"/>
              <a:t> Laser Integrated Manufacturing</a:t>
            </a:r>
            <a:r>
              <a:rPr lang="de-DE" sz="800" dirty="0"/>
              <a:t/>
            </a:r>
            <a:br>
              <a:rPr lang="de-DE" sz="800" dirty="0"/>
            </a:br>
            <a:r>
              <a:rPr lang="de-DE" sz="800" dirty="0"/>
              <a:t>Wrocław, Polen; gegründet: 2008</a:t>
            </a:r>
            <a:br>
              <a:rPr lang="de-DE" sz="800" dirty="0"/>
            </a:br>
            <a:r>
              <a:rPr lang="de-DE" sz="800" dirty="0"/>
              <a:t>Fraunhofer-Institut für Werkstoff- und Strahltechnik IWS, Dresden in Kooperation mit der Technischen Universität Wrocław</a:t>
            </a:r>
            <a:br>
              <a:rPr lang="de-DE" sz="800" dirty="0"/>
            </a:br>
            <a:r>
              <a:rPr lang="de-DE" sz="800" dirty="0"/>
              <a:t>Gemeinsames Forschungsthema: Rapid-</a:t>
            </a:r>
            <a:r>
              <a:rPr lang="de-DE" sz="800" dirty="0" err="1"/>
              <a:t>Prototyping</a:t>
            </a:r>
            <a:r>
              <a:rPr lang="de-DE" sz="800" dirty="0"/>
              <a:t>-Technologien</a:t>
            </a:r>
          </a:p>
          <a:p>
            <a:pPr marL="0" indent="0">
              <a:buNone/>
            </a:pPr>
            <a:endParaRPr lang="de-DE" sz="800" dirty="0"/>
          </a:p>
          <a:p>
            <a:pPr marL="0" indent="0">
              <a:buNone/>
            </a:pPr>
            <a:r>
              <a:rPr lang="de-DE" sz="800" b="1" dirty="0"/>
              <a:t>Fraunhofer Project Center </a:t>
            </a:r>
            <a:r>
              <a:rPr lang="de-DE" sz="800" b="1" dirty="0" err="1"/>
              <a:t>for</a:t>
            </a:r>
            <a:r>
              <a:rPr lang="de-DE" sz="800" b="1" dirty="0"/>
              <a:t> </a:t>
            </a:r>
            <a:r>
              <a:rPr lang="de-DE" sz="800" b="1" dirty="0" err="1"/>
              <a:t>Production</a:t>
            </a:r>
            <a:r>
              <a:rPr lang="de-DE" sz="800" b="1" dirty="0"/>
              <a:t> Management </a:t>
            </a:r>
            <a:r>
              <a:rPr lang="de-DE" sz="800" b="1" dirty="0" err="1"/>
              <a:t>and</a:t>
            </a:r>
            <a:r>
              <a:rPr lang="de-DE" sz="800" b="1" dirty="0"/>
              <a:t> </a:t>
            </a:r>
            <a:r>
              <a:rPr lang="de-DE" sz="800" b="1" dirty="0" err="1"/>
              <a:t>Informatics</a:t>
            </a:r>
            <a:r>
              <a:rPr lang="de-DE" sz="800" dirty="0"/>
              <a:t/>
            </a:r>
            <a:br>
              <a:rPr lang="de-DE" sz="800" dirty="0"/>
            </a:br>
            <a:r>
              <a:rPr lang="de-DE" sz="800" dirty="0"/>
              <a:t>Budapest, Ungarn; gegründet: 2010</a:t>
            </a:r>
            <a:br>
              <a:rPr lang="de-DE" sz="800" dirty="0"/>
            </a:br>
            <a:r>
              <a:rPr lang="de-DE" sz="800" dirty="0"/>
              <a:t>Fraunhofer-Institut für Produktionstechnik und Automatisierung IPA, Stuttgart und Fraunhofer Austria Research GmbH (Geschäftsbereich für Produktions- und Logistikmanagement) in Kooperation mit dem Computer </a:t>
            </a:r>
            <a:r>
              <a:rPr lang="de-DE" sz="800" dirty="0" err="1"/>
              <a:t>and</a:t>
            </a:r>
            <a:r>
              <a:rPr lang="de-DE" sz="800" dirty="0"/>
              <a:t> Automation Re-</a:t>
            </a:r>
            <a:r>
              <a:rPr lang="de-DE" sz="800" dirty="0" err="1"/>
              <a:t>search</a:t>
            </a:r>
            <a:r>
              <a:rPr lang="de-DE" sz="800" dirty="0"/>
              <a:t> Institute an der ungarischen Akademie der Wissenschaften MTA SZTAKI</a:t>
            </a:r>
            <a:br>
              <a:rPr lang="de-DE" sz="800" dirty="0"/>
            </a:br>
            <a:r>
              <a:rPr lang="de-DE" sz="800" dirty="0"/>
              <a:t>Gemeinsames Forschungsthema: Digitale, echtzeitfähige Produktionsunternehmen und -netzwerke</a:t>
            </a:r>
          </a:p>
        </p:txBody>
      </p:sp>
    </p:spTree>
    <p:extLst>
      <p:ext uri="{BB962C8B-B14F-4D97-AF65-F5344CB8AC3E}">
        <p14:creationId xmlns:p14="http://schemas.microsoft.com/office/powerpoint/2010/main" val="262902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9400" y="668338"/>
            <a:ext cx="3883025" cy="2913062"/>
          </a:xfrm>
        </p:spPr>
      </p:sp>
      <p:sp>
        <p:nvSpPr>
          <p:cNvPr id="3" name="Notizenplatzhalter 2"/>
          <p:cNvSpPr>
            <a:spLocks noGrp="1"/>
          </p:cNvSpPr>
          <p:nvPr>
            <p:ph type="body" idx="1"/>
          </p:nvPr>
        </p:nvSpPr>
        <p:spPr/>
        <p:txBody>
          <a:bodyPr/>
          <a:lstStyle/>
          <a:p>
            <a:pPr marL="165247" indent="-165247" defTabSz="881319">
              <a:defRPr/>
            </a:pPr>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solidFill>
                  <a:prstClr val="black"/>
                </a:solidFill>
              </a:rPr>
              <a:pPr/>
              <a:t>6</a:t>
            </a:fld>
            <a:endParaRPr lang="de-DE" dirty="0">
              <a:solidFill>
                <a:prstClr val="black"/>
              </a:solidFill>
            </a:endParaRPr>
          </a:p>
        </p:txBody>
      </p:sp>
    </p:spTree>
    <p:extLst>
      <p:ext uri="{BB962C8B-B14F-4D97-AF65-F5344CB8AC3E}">
        <p14:creationId xmlns:p14="http://schemas.microsoft.com/office/powerpoint/2010/main" val="299088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8A4EB-07C4-4A08-946A-37DD5EF763D9}" type="slidenum">
              <a:rPr lang="de-DE">
                <a:solidFill>
                  <a:prstClr val="black"/>
                </a:solidFill>
              </a:rPr>
              <a:pPr/>
              <a:t>7</a:t>
            </a:fld>
            <a:endParaRPr lang="de-DE">
              <a:solidFill>
                <a:prstClr val="black"/>
              </a:solidFill>
            </a:endParaRPr>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r>
              <a:rPr lang="de-DE" dirty="0"/>
              <a:t>Reimund Neugebauer ist Professor für Werkzeugmaschinen und Umformtechnik an der TU Chemnitz. Nach leitender Tätigkeit in der Maschinenbauindustrie gründete er 1991 das Fraunhofer-Institut für Werkzeugmaschinen und Umformtechnik IWU, das er 21 Jahre leitete und zu einem internationalen Zentrum der Produktionstechnik ausbaute. Er war Gründungspräsident des Industrievereins Sachsen 1828 e. V., und er erhielt mehrere Rufe, u. a. an die ETH Zürich. Seit Oktober 2012 ist er Präsident der Fraunhofer-Gesellschaft.</a:t>
            </a:r>
          </a:p>
          <a:p>
            <a:r>
              <a:rPr lang="de-DE" dirty="0"/>
              <a:t>Alfred </a:t>
            </a:r>
            <a:r>
              <a:rPr lang="de-DE" dirty="0" err="1"/>
              <a:t>Gossner</a:t>
            </a:r>
            <a:r>
              <a:rPr lang="de-DE" dirty="0"/>
              <a:t> absolvierte eine Karriere mit internationalen Stationen bei der Allianz Gruppe. Vor seinem Wechsel zur Fraunhofer-Gesellschaft im Jahr 2002 war er Mitglied des Vorstands bei der Allianz Versicherungs-AG.</a:t>
            </a:r>
          </a:p>
          <a:p>
            <a:r>
              <a:rPr lang="de-DE" dirty="0"/>
              <a:t>Alexander Kurz arbeitete nach seiner juristischen Ausbildung als Rechtsanwalt und in Management und Vorstandspositionen für große Forschungsorganisationen wie das CERN und das Karlsruher Institut für Technologie (KIT). Seit Juni 2011 ist er Fraunhofer-Vorstand</a:t>
            </a:r>
            <a:r>
              <a:rPr lang="de-DE" dirty="0" smtClean="0"/>
              <a:t>.</a:t>
            </a:r>
          </a:p>
        </p:txBody>
      </p:sp>
    </p:spTree>
    <p:extLst>
      <p:ext uri="{BB962C8B-B14F-4D97-AF65-F5344CB8AC3E}">
        <p14:creationId xmlns:p14="http://schemas.microsoft.com/office/powerpoint/2010/main" val="337933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F9F70F1-66A4-2D49-9CCE-7843983960BE}" type="slidenum">
              <a:rPr lang="de-DE" smtClean="0"/>
              <a:pPr/>
              <a:t>8</a:t>
            </a:fld>
            <a:endParaRPr lang="de-DE" dirty="0"/>
          </a:p>
        </p:txBody>
      </p:sp>
    </p:spTree>
    <p:extLst>
      <p:ext uri="{BB962C8B-B14F-4D97-AF65-F5344CB8AC3E}">
        <p14:creationId xmlns:p14="http://schemas.microsoft.com/office/powerpoint/2010/main" val="110738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E4C87-A5E3-4065-A83F-1BF42880B954}" type="slidenum">
              <a:rPr lang="de-DE"/>
              <a:pPr/>
              <a:t>9</a:t>
            </a:fld>
            <a:endParaRPr lang="de-DE"/>
          </a:p>
        </p:txBody>
      </p:sp>
      <p:sp>
        <p:nvSpPr>
          <p:cNvPr id="109570" name="Rectangle 2"/>
          <p:cNvSpPr>
            <a:spLocks noGrp="1" noRot="1" noChangeAspect="1" noChangeArrowheads="1" noTextEdit="1"/>
          </p:cNvSpPr>
          <p:nvPr>
            <p:ph type="sldImg"/>
          </p:nvPr>
        </p:nvSpPr>
        <p:spPr>
          <a:xfrm>
            <a:off x="280988" y="668338"/>
            <a:ext cx="3881437" cy="2913062"/>
          </a:xfrm>
          <a:ln/>
        </p:spPr>
      </p:sp>
      <p:sp>
        <p:nvSpPr>
          <p:cNvPr id="109571" name="Rectangle 3"/>
          <p:cNvSpPr>
            <a:spLocks noGrp="1" noChangeArrowheads="1"/>
          </p:cNvSpPr>
          <p:nvPr>
            <p:ph type="body" idx="1"/>
          </p:nvPr>
        </p:nvSpPr>
        <p:spPr/>
        <p:txBody>
          <a:bodyPr/>
          <a:lstStyle/>
          <a:p>
            <a:r>
              <a:rPr lang="de-DE"/>
              <a:t>Zentrale/P2/Juli 2009</a:t>
            </a:r>
          </a:p>
        </p:txBody>
      </p:sp>
    </p:spTree>
    <p:extLst>
      <p:ext uri="{BB962C8B-B14F-4D97-AF65-F5344CB8AC3E}">
        <p14:creationId xmlns:p14="http://schemas.microsoft.com/office/powerpoint/2010/main" val="294441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10FCB-F07A-4C0E-86AB-B04D3CBA6CB1}" type="slidenum">
              <a:rPr lang="de-DE">
                <a:solidFill>
                  <a:prstClr val="black"/>
                </a:solidFill>
              </a:rPr>
              <a:pPr/>
              <a:t>10</a:t>
            </a:fld>
            <a:endParaRPr lang="de-DE">
              <a:solidFill>
                <a:prstClr val="black"/>
              </a:solidFill>
            </a:endParaRPr>
          </a:p>
        </p:txBody>
      </p:sp>
      <p:sp>
        <p:nvSpPr>
          <p:cNvPr id="794626" name="Rectangle 2"/>
          <p:cNvSpPr>
            <a:spLocks noGrp="1" noRot="1" noChangeAspect="1" noChangeArrowheads="1" noTextEdit="1"/>
          </p:cNvSpPr>
          <p:nvPr>
            <p:ph type="sldImg"/>
          </p:nvPr>
        </p:nvSpPr>
        <p:spPr>
          <a:xfrm>
            <a:off x="279400" y="668338"/>
            <a:ext cx="3884613" cy="2914650"/>
          </a:xfrm>
          <a:ln/>
        </p:spPr>
      </p:sp>
      <p:sp>
        <p:nvSpPr>
          <p:cNvPr id="794627"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373010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923BC-1F50-4143-81DF-E9D13EBC4F24}" type="slidenum">
              <a:rPr lang="de-DE"/>
              <a:pPr/>
              <a:t>11</a:t>
            </a:fld>
            <a:endParaRPr lang="de-DE"/>
          </a:p>
        </p:txBody>
      </p:sp>
      <p:sp>
        <p:nvSpPr>
          <p:cNvPr id="798722" name="Rectangle 2"/>
          <p:cNvSpPr>
            <a:spLocks noGrp="1" noRot="1" noChangeAspect="1" noChangeArrowheads="1" noTextEdit="1"/>
          </p:cNvSpPr>
          <p:nvPr>
            <p:ph type="sldImg"/>
          </p:nvPr>
        </p:nvSpPr>
        <p:spPr>
          <a:xfrm>
            <a:off x="280988" y="668338"/>
            <a:ext cx="3881437" cy="2913062"/>
          </a:xfrm>
          <a:ln/>
        </p:spPr>
      </p:sp>
      <p:sp>
        <p:nvSpPr>
          <p:cNvPr id="798723" name="Rectangle 3"/>
          <p:cNvSpPr>
            <a:spLocks noGrp="1" noChangeArrowheads="1"/>
          </p:cNvSpPr>
          <p:nvPr>
            <p:ph type="body" idx="1"/>
          </p:nvPr>
        </p:nvSpPr>
        <p:spPr/>
        <p:txBody>
          <a:bodyPr/>
          <a:lstStyle/>
          <a:p>
            <a:r>
              <a:rPr lang="de-DE" dirty="0" smtClean="0"/>
              <a:t>Zentrale/P2</a:t>
            </a:r>
            <a:endParaRPr lang="de-DE" dirty="0"/>
          </a:p>
        </p:txBody>
      </p:sp>
    </p:spTree>
    <p:extLst>
      <p:ext uri="{BB962C8B-B14F-4D97-AF65-F5344CB8AC3E}">
        <p14:creationId xmlns:p14="http://schemas.microsoft.com/office/powerpoint/2010/main" val="289772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solidFill>
                  <a:prstClr val="black"/>
                </a:solidFill>
              </a:rPr>
              <a:pPr/>
              <a:t>12</a:t>
            </a:fld>
            <a:endParaRPr lang="de-DE" dirty="0">
              <a:solidFill>
                <a:prstClr val="black"/>
              </a:solidFill>
            </a:endParaRPr>
          </a:p>
        </p:txBody>
      </p:sp>
    </p:spTree>
    <p:extLst>
      <p:ext uri="{BB962C8B-B14F-4D97-AF65-F5344CB8AC3E}">
        <p14:creationId xmlns:p14="http://schemas.microsoft.com/office/powerpoint/2010/main" val="96133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dirty="0" smtClean="0"/>
              <a:t>Master-Untertitelformat bearbeiten</a:t>
            </a:r>
          </a:p>
        </p:txBody>
      </p:sp>
      <p:sp>
        <p:nvSpPr>
          <p:cNvPr id="4" name="Line 13"/>
          <p:cNvSpPr>
            <a:spLocks noChangeShapeType="1"/>
          </p:cNvSpPr>
          <p:nvPr userDrawn="1"/>
        </p:nvSpPr>
        <p:spPr bwMode="auto">
          <a:xfrm>
            <a:off x="466725" y="249287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5" name="Bildplatzhalter 2"/>
          <p:cNvSpPr>
            <a:spLocks noGrp="1"/>
          </p:cNvSpPr>
          <p:nvPr>
            <p:ph type="pic" sz="quarter" idx="10"/>
          </p:nvPr>
        </p:nvSpPr>
        <p:spPr>
          <a:xfrm>
            <a:off x="469275" y="2636890"/>
            <a:ext cx="8208000" cy="3384470"/>
          </a:xfrm>
        </p:spPr>
        <p:txBody>
          <a:bodyPr anchor="ctr" anchorCtr="0"/>
          <a:lstStyle>
            <a:lvl1pPr marL="0" indent="0" algn="ctr">
              <a:buNone/>
              <a:defRPr/>
            </a:lvl1pPr>
          </a:lstStyle>
          <a:p>
            <a:endParaRPr lang="de-DE" dirty="0"/>
          </a:p>
        </p:txBody>
      </p:sp>
      <p:sp>
        <p:nvSpPr>
          <p:cNvPr id="6" name="Line 12"/>
          <p:cNvSpPr>
            <a:spLocks noChangeShapeType="1"/>
          </p:cNvSpPr>
          <p:nvPr userDrawn="1"/>
        </p:nvSpPr>
        <p:spPr bwMode="auto">
          <a:xfrm flipV="1">
            <a:off x="466725" y="404813"/>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7"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dirty="0" smtClean="0"/>
              <a:t>Mastertitelformat bearbeiten</a:t>
            </a:r>
          </a:p>
        </p:txBody>
      </p:sp>
    </p:spTree>
    <p:extLst>
      <p:ext uri="{BB962C8B-B14F-4D97-AF65-F5344CB8AC3E}">
        <p14:creationId xmlns:p14="http://schemas.microsoft.com/office/powerpoint/2010/main" val="25671899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0376" y="534990"/>
            <a:ext cx="8223250" cy="1044575"/>
          </a:xfrm>
        </p:spPr>
        <p:txBody>
          <a:bodyPr/>
          <a:lstStyle>
            <a:lvl1pPr>
              <a:defRPr sz="3200"/>
            </a:lvl1pPr>
          </a:lstStyle>
          <a:p>
            <a:pPr lvl="0"/>
            <a:r>
              <a:rPr lang="de-DE" noProof="0" smtClean="0"/>
              <a:t>Mastertitelformat bearbeiten</a:t>
            </a:r>
          </a:p>
        </p:txBody>
      </p:sp>
      <p:sp>
        <p:nvSpPr>
          <p:cNvPr id="3075" name="Rectangle 3"/>
          <p:cNvSpPr>
            <a:spLocks noGrp="1" noChangeArrowheads="1"/>
          </p:cNvSpPr>
          <p:nvPr>
            <p:ph type="subTitle" idx="1"/>
          </p:nvPr>
        </p:nvSpPr>
        <p:spPr>
          <a:xfrm>
            <a:off x="460376" y="1754188"/>
            <a:ext cx="8223250" cy="539750"/>
          </a:xfrm>
        </p:spPr>
        <p:txBody>
          <a:bodyPr/>
          <a:lstStyle>
            <a:lvl1pPr marL="0" indent="0">
              <a:buNone/>
              <a:defRPr/>
            </a:lvl1pPr>
          </a:lstStyle>
          <a:p>
            <a:pPr lvl="0"/>
            <a:r>
              <a:rPr lang="de-DE" noProof="0" dirty="0" smtClean="0"/>
              <a:t>Master-Untertitelformat bearbeiten</a:t>
            </a:r>
          </a:p>
        </p:txBody>
      </p:sp>
      <p:sp>
        <p:nvSpPr>
          <p:cNvPr id="3084" name="Line 12"/>
          <p:cNvSpPr>
            <a:spLocks noChangeShapeType="1"/>
          </p:cNvSpPr>
          <p:nvPr userDrawn="1"/>
        </p:nvSpPr>
        <p:spPr bwMode="auto">
          <a:xfrm>
            <a:off x="460376" y="476250"/>
            <a:ext cx="822325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460376" y="2457450"/>
            <a:ext cx="822325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6" name="Line 14"/>
          <p:cNvSpPr>
            <a:spLocks noChangeShapeType="1"/>
          </p:cNvSpPr>
          <p:nvPr userDrawn="1"/>
        </p:nvSpPr>
        <p:spPr bwMode="auto">
          <a:xfrm>
            <a:off x="460376" y="6113463"/>
            <a:ext cx="822325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1" name="Text Box 19"/>
          <p:cNvSpPr txBox="1">
            <a:spLocks noChangeArrowheads="1"/>
          </p:cNvSpPr>
          <p:nvPr userDrawn="1"/>
        </p:nvSpPr>
        <p:spPr bwMode="auto">
          <a:xfrm>
            <a:off x="455614" y="643414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a:solidFill>
                  <a:schemeClr val="bg2"/>
                </a:solidFill>
              </a:rPr>
              <a:t>© Fraunhofer </a:t>
            </a:r>
          </a:p>
        </p:txBody>
      </p:sp>
      <p:pic>
        <p:nvPicPr>
          <p:cNvPr id="3101" name="Picture 29" descr="umsich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26939"/>
          <a:stretch>
            <a:fillRect/>
          </a:stretch>
        </p:blipFill>
        <p:spPr bwMode="auto">
          <a:xfrm>
            <a:off x="7265989" y="6297613"/>
            <a:ext cx="1417637" cy="28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3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dirty="0" smtClean="0"/>
              <a:t>Master-Untertitelformat bearbeiten</a:t>
            </a:r>
          </a:p>
        </p:txBody>
      </p:sp>
      <p:sp>
        <p:nvSpPr>
          <p:cNvPr id="4" name="Line 13"/>
          <p:cNvSpPr>
            <a:spLocks noChangeShapeType="1"/>
          </p:cNvSpPr>
          <p:nvPr userDrawn="1"/>
        </p:nvSpPr>
        <p:spPr bwMode="auto">
          <a:xfrm>
            <a:off x="466725" y="249287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5" name="Bildplatzhalter 2"/>
          <p:cNvSpPr>
            <a:spLocks noGrp="1"/>
          </p:cNvSpPr>
          <p:nvPr>
            <p:ph type="pic" sz="quarter" idx="10"/>
          </p:nvPr>
        </p:nvSpPr>
        <p:spPr>
          <a:xfrm>
            <a:off x="469275" y="2636890"/>
            <a:ext cx="8208000" cy="3384470"/>
          </a:xfrm>
        </p:spPr>
        <p:txBody>
          <a:bodyPr anchor="ctr" anchorCtr="0"/>
          <a:lstStyle>
            <a:lvl1pPr marL="0" indent="0" algn="ctr">
              <a:buNone/>
              <a:defRPr/>
            </a:lvl1pPr>
          </a:lstStyle>
          <a:p>
            <a:endParaRPr lang="de-DE" dirty="0"/>
          </a:p>
        </p:txBody>
      </p:sp>
      <p:sp>
        <p:nvSpPr>
          <p:cNvPr id="6" name="Line 12"/>
          <p:cNvSpPr>
            <a:spLocks noChangeShapeType="1"/>
          </p:cNvSpPr>
          <p:nvPr userDrawn="1"/>
        </p:nvSpPr>
        <p:spPr bwMode="auto">
          <a:xfrm flipV="1">
            <a:off x="466725" y="404813"/>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7"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dirty="0" smtClean="0"/>
              <a:t>Mastertitelformat bearbeiten</a:t>
            </a:r>
          </a:p>
        </p:txBody>
      </p:sp>
    </p:spTree>
    <p:extLst>
      <p:ext uri="{BB962C8B-B14F-4D97-AF65-F5344CB8AC3E}">
        <p14:creationId xmlns:p14="http://schemas.microsoft.com/office/powerpoint/2010/main" val="30421388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3085" name="Line 13"/>
          <p:cNvSpPr>
            <a:spLocks noChangeShapeType="1"/>
          </p:cNvSpPr>
          <p:nvPr userDrawn="1"/>
        </p:nvSpPr>
        <p:spPr bwMode="auto">
          <a:xfrm>
            <a:off x="466725" y="249287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3091" name="Text Box 19"/>
          <p:cNvSpPr txBox="1">
            <a:spLocks noChangeArrowheads="1"/>
          </p:cNvSpPr>
          <p:nvPr userDrawn="1"/>
        </p:nvSpPr>
        <p:spPr bwMode="auto">
          <a:xfrm>
            <a:off x="455613" y="643320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de-DE" sz="800" dirty="0">
                <a:solidFill>
                  <a:srgbClr val="A8AFAF"/>
                </a:solidFill>
              </a:rPr>
              <a:t>© Fraunhofer </a:t>
            </a:r>
          </a:p>
        </p:txBody>
      </p:sp>
      <p:sp>
        <p:nvSpPr>
          <p:cNvPr id="8" name="Line 7"/>
          <p:cNvSpPr>
            <a:spLocks noChangeShapeType="1"/>
          </p:cNvSpPr>
          <p:nvPr userDrawn="1"/>
        </p:nvSpPr>
        <p:spPr bwMode="auto">
          <a:xfrm flipV="1">
            <a:off x="469275" y="6165380"/>
            <a:ext cx="8208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9"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dirty="0" smtClean="0"/>
              <a:t>Mastertitelformat bearbeiten</a:t>
            </a:r>
          </a:p>
        </p:txBody>
      </p:sp>
      <p:sp>
        <p:nvSpPr>
          <p:cNvPr id="10"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dirty="0" smtClean="0"/>
              <a:t>Master-Untertitelformat bearbeiten</a:t>
            </a:r>
          </a:p>
        </p:txBody>
      </p:sp>
      <p:pic>
        <p:nvPicPr>
          <p:cNvPr id="11" name="Grafik 10"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1701" y="3429000"/>
            <a:ext cx="4320600" cy="712704"/>
          </a:xfrm>
          <a:prstGeom prst="rect">
            <a:avLst/>
          </a:prstGeom>
        </p:spPr>
      </p:pic>
    </p:spTree>
    <p:extLst>
      <p:ext uri="{BB962C8B-B14F-4D97-AF65-F5344CB8AC3E}">
        <p14:creationId xmlns:p14="http://schemas.microsoft.com/office/powerpoint/2010/main" val="34092345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466725" y="476823"/>
            <a:ext cx="8208000" cy="1007908"/>
          </a:xfrm>
        </p:spPr>
        <p:txBody>
          <a:bodyPr/>
          <a:lstStyle>
            <a:lvl1pPr marL="0" indent="0">
              <a:defRPr sz="3200" cap="all" baseline="0"/>
            </a:lvl1pPr>
          </a:lstStyle>
          <a:p>
            <a:pPr lvl="0"/>
            <a:r>
              <a:rPr lang="de-DE" noProof="0" dirty="0" smtClean="0"/>
              <a:t>Mastertitelformat bearbeiten</a:t>
            </a:r>
          </a:p>
        </p:txBody>
      </p:sp>
      <p:sp>
        <p:nvSpPr>
          <p:cNvPr id="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5" name="Line 8"/>
          <p:cNvSpPr>
            <a:spLocks noChangeShapeType="1"/>
          </p:cNvSpPr>
          <p:nvPr userDrawn="1"/>
        </p:nvSpPr>
        <p:spPr bwMode="auto">
          <a:xfrm>
            <a:off x="468000" y="155880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6" name="Textplatzhalter 2"/>
          <p:cNvSpPr>
            <a:spLocks noGrp="1"/>
          </p:cNvSpPr>
          <p:nvPr>
            <p:ph type="body" sz="quarter" idx="10"/>
          </p:nvPr>
        </p:nvSpPr>
        <p:spPr>
          <a:xfrm>
            <a:off x="466725" y="1773238"/>
            <a:ext cx="8209275"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9944255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1224000"/>
          </a:xfrm>
        </p:spPr>
        <p:txBody>
          <a:bodyPr wrap="square">
            <a:spAutoFit/>
          </a:bodyPr>
          <a:lstStyle>
            <a:lvl1pPr marL="0" indent="0" defTabSz="50400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6725" y="1773238"/>
            <a:ext cx="8208000" cy="42481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8438807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523062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31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6725" y="1341438"/>
            <a:ext cx="8208000" cy="4679951"/>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15"/>
          <p:cNvSpPr>
            <a:spLocks noGrp="1"/>
          </p:cNvSpPr>
          <p:nvPr>
            <p:ph type="body" sz="quarter" idx="10"/>
          </p:nvPr>
        </p:nvSpPr>
        <p:spPr>
          <a:xfrm>
            <a:off x="466725" y="692620"/>
            <a:ext cx="8210550" cy="360363"/>
          </a:xfrm>
        </p:spPr>
        <p:txBody>
          <a:bodyPr/>
          <a:lstStyle>
            <a:lvl1pPr marL="0" indent="0">
              <a:buNone/>
              <a:defRPr sz="2000" b="1">
                <a:solidFill>
                  <a:schemeClr val="tx2"/>
                </a:solidFill>
                <a:latin typeface="+mj-lt"/>
              </a:defRPr>
            </a:lvl1pPr>
            <a:lvl2pPr marL="360000" indent="0">
              <a:buNone/>
              <a:defRPr/>
            </a:lvl2pPr>
            <a:lvl3pPr marL="720000" indent="0">
              <a:buNone/>
              <a:defRPr/>
            </a:lvl3pPr>
            <a:lvl4pPr marL="1080000" indent="0">
              <a:buNone/>
              <a:defRPr/>
            </a:lvl4pPr>
            <a:lvl5pPr marL="1440000" indent="0">
              <a:buNone/>
              <a:defRPr/>
            </a:lvl5pPr>
          </a:lstStyle>
          <a:p>
            <a:pPr lvl="0"/>
            <a:r>
              <a:rPr lang="de-DE" dirty="0" smtClean="0"/>
              <a:t>Textmasterformat bearbeiten</a:t>
            </a:r>
          </a:p>
        </p:txBody>
      </p:sp>
      <p:sp>
        <p:nvSpPr>
          <p:cNvPr id="18" name="Titel 17"/>
          <p:cNvSpPr>
            <a:spLocks noGrp="1"/>
          </p:cNvSpPr>
          <p:nvPr>
            <p:ph type="title"/>
          </p:nvPr>
        </p:nvSpPr>
        <p:spPr>
          <a:xfrm>
            <a:off x="466725" y="334801"/>
            <a:ext cx="8208000" cy="357819"/>
          </a:xfr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7483221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lvl1pPr>
              <a:defRPr>
                <a:latin typeface="+mj-lt"/>
              </a:defRPr>
            </a:lvl1pPr>
          </a:lstStyle>
          <a:p>
            <a:r>
              <a:rPr lang="de-DE" smtClean="0"/>
              <a:t>Titelmasterformat durch Klicken bearbeiten</a:t>
            </a:r>
            <a:endParaRPr lang="de-DE" dirty="0"/>
          </a:p>
        </p:txBody>
      </p:sp>
      <p:sp>
        <p:nvSpPr>
          <p:cNvPr id="6" name="Textplatzhalter 10"/>
          <p:cNvSpPr>
            <a:spLocks noGrp="1"/>
          </p:cNvSpPr>
          <p:nvPr>
            <p:ph type="body" sz="quarter" idx="14" hasCustomPrompt="1"/>
          </p:nvPr>
        </p:nvSpPr>
        <p:spPr>
          <a:xfrm>
            <a:off x="5149275" y="5877388"/>
            <a:ext cx="3528000" cy="288000"/>
          </a:xfrm>
        </p:spPr>
        <p:txBody>
          <a:bodyPr anchor="ctr" anchorCtr="0"/>
          <a:lstStyle>
            <a:lvl1pPr marL="0" marR="0" indent="0" algn="r" defTabSz="914400" rtl="0" eaLnBrk="1" fontAlgn="base" latinLnBrk="0" hangingPunct="1">
              <a:lnSpc>
                <a:spcPct val="100000"/>
              </a:lnSpc>
              <a:spcBef>
                <a:spcPts val="0"/>
              </a:spcBef>
              <a:spcAft>
                <a:spcPct val="0"/>
              </a:spcAft>
              <a:buClr>
                <a:srgbClr val="7F7F7F"/>
              </a:buClr>
              <a:buSzTx/>
              <a:buFontTx/>
              <a:buNone/>
              <a:tabLst/>
              <a:defRPr sz="900">
                <a:solidFill>
                  <a:schemeClr val="tx2"/>
                </a:solidFill>
                <a:latin typeface="+mn-lt"/>
              </a:defRPr>
            </a:lvl1pPr>
            <a:lvl2pPr indent="0">
              <a:buFontTx/>
              <a:buNone/>
              <a:defRPr sz="800"/>
            </a:lvl2pPr>
            <a:lvl3pPr indent="0">
              <a:buFontTx/>
              <a:buNone/>
              <a:defRPr sz="800"/>
            </a:lvl3pPr>
            <a:lvl4pPr indent="0">
              <a:buFontTx/>
              <a:buNone/>
              <a:defRPr sz="800"/>
            </a:lvl4pPr>
            <a:lvl5pPr indent="0">
              <a:buFontTx/>
              <a:buNone/>
              <a:defRPr sz="800"/>
            </a:lvl5pPr>
          </a:lstStyle>
          <a:p>
            <a:pPr marL="0" marR="0" lvl="0" indent="0" algn="r" defTabSz="914400" rtl="0" eaLnBrk="1" fontAlgn="base" latinLnBrk="0" hangingPunct="1">
              <a:lnSpc>
                <a:spcPct val="100000"/>
              </a:lnSpc>
              <a:spcBef>
                <a:spcPts val="0"/>
              </a:spcBef>
              <a:spcAft>
                <a:spcPct val="0"/>
              </a:spcAft>
              <a:buClr>
                <a:srgbClr val="7F7F7F"/>
              </a:buClr>
              <a:buSzTx/>
              <a:buFontTx/>
              <a:buNone/>
              <a:tabLst/>
              <a:defRPr/>
            </a:pPr>
            <a:r>
              <a:rPr lang="de-DE" dirty="0" err="1" smtClean="0"/>
              <a:t>Quellenangabenfeld</a:t>
            </a:r>
            <a:r>
              <a:rPr lang="de-DE" dirty="0" smtClean="0"/>
              <a:t> durch Klicken bearbeiten</a:t>
            </a:r>
          </a:p>
        </p:txBody>
      </p:sp>
    </p:spTree>
    <p:extLst>
      <p:ext uri="{BB962C8B-B14F-4D97-AF65-F5344CB8AC3E}">
        <p14:creationId xmlns:p14="http://schemas.microsoft.com/office/powerpoint/2010/main" val="62246385"/>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halt_o_Text">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369332"/>
          </a:xfrm>
        </p:spPr>
        <p:txBody>
          <a:bodyPr wrap="square">
            <a:spAutoFit/>
          </a:bodyPr>
          <a:lstStyle>
            <a:lvl1pPr marL="0" indent="0" defTabSz="504000">
              <a:defRPr sz="2400"/>
            </a:lvl1pPr>
          </a:lstStyle>
          <a:p>
            <a:r>
              <a:rPr lang="de-DE" dirty="0" smtClean="0"/>
              <a:t>Titelmasterformat durch Klicken bearbeiten</a:t>
            </a:r>
            <a:endParaRPr lang="de-DE" dirty="0"/>
          </a:p>
        </p:txBody>
      </p:sp>
      <p:sp>
        <p:nvSpPr>
          <p:cNvPr id="16" name="Textplatzhalter 15"/>
          <p:cNvSpPr>
            <a:spLocks noGrp="1"/>
          </p:cNvSpPr>
          <p:nvPr>
            <p:ph type="body" sz="quarter" idx="10"/>
          </p:nvPr>
        </p:nvSpPr>
        <p:spPr>
          <a:xfrm>
            <a:off x="466725" y="692620"/>
            <a:ext cx="8210550" cy="360363"/>
          </a:xfrm>
        </p:spPr>
        <p:txBody>
          <a:bodyPr/>
          <a:lstStyle>
            <a:lvl1pPr marL="0" indent="0">
              <a:buNone/>
              <a:defRPr sz="2000" b="1">
                <a:solidFill>
                  <a:schemeClr val="tx2"/>
                </a:solidFill>
                <a:latin typeface="+mj-lt"/>
              </a:defRPr>
            </a:lvl1pPr>
            <a:lvl2pPr marL="360000" indent="0">
              <a:buNone/>
              <a:defRPr/>
            </a:lvl2pPr>
            <a:lvl3pPr marL="720000" indent="0">
              <a:buNone/>
              <a:defRPr/>
            </a:lvl3pPr>
            <a:lvl4pPr marL="1080000" indent="0">
              <a:buNone/>
              <a:defRPr/>
            </a:lvl4pPr>
            <a:lvl5pPr marL="1440000" indent="0">
              <a:buNone/>
              <a:defRPr/>
            </a:lvl5pPr>
          </a:lstStyle>
          <a:p>
            <a:pPr lvl="0"/>
            <a:r>
              <a:rPr lang="de-DE" dirty="0" smtClean="0"/>
              <a:t>Textmasterformat bearbeiten</a:t>
            </a:r>
          </a:p>
        </p:txBody>
      </p:sp>
    </p:spTree>
    <p:extLst>
      <p:ext uri="{BB962C8B-B14F-4D97-AF65-F5344CB8AC3E}">
        <p14:creationId xmlns:p14="http://schemas.microsoft.com/office/powerpoint/2010/main" val="15611769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3085" name="Line 13"/>
          <p:cNvSpPr>
            <a:spLocks noChangeShapeType="1"/>
          </p:cNvSpPr>
          <p:nvPr userDrawn="1"/>
        </p:nvSpPr>
        <p:spPr bwMode="auto">
          <a:xfrm>
            <a:off x="466725" y="249287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3091" name="Text Box 19"/>
          <p:cNvSpPr txBox="1">
            <a:spLocks noChangeArrowheads="1"/>
          </p:cNvSpPr>
          <p:nvPr userDrawn="1"/>
        </p:nvSpPr>
        <p:spPr bwMode="auto">
          <a:xfrm>
            <a:off x="455613" y="643320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de-DE" sz="800" dirty="0">
                <a:solidFill>
                  <a:srgbClr val="A8AFAF"/>
                </a:solidFill>
              </a:rPr>
              <a:t>© Fraunhofer </a:t>
            </a:r>
          </a:p>
        </p:txBody>
      </p:sp>
      <p:sp>
        <p:nvSpPr>
          <p:cNvPr id="8" name="Line 7"/>
          <p:cNvSpPr>
            <a:spLocks noChangeShapeType="1"/>
          </p:cNvSpPr>
          <p:nvPr userDrawn="1"/>
        </p:nvSpPr>
        <p:spPr bwMode="auto">
          <a:xfrm flipV="1">
            <a:off x="469275" y="6165380"/>
            <a:ext cx="8208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9"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dirty="0" smtClean="0"/>
              <a:t>Mastertitelformat bearbeiten</a:t>
            </a:r>
          </a:p>
        </p:txBody>
      </p:sp>
      <p:sp>
        <p:nvSpPr>
          <p:cNvPr id="10"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dirty="0" smtClean="0"/>
              <a:t>Master-Untertitelformat bearbeiten</a:t>
            </a:r>
          </a:p>
        </p:txBody>
      </p:sp>
      <p:pic>
        <p:nvPicPr>
          <p:cNvPr id="11" name="Grafik 10"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1701" y="3429000"/>
            <a:ext cx="4320600" cy="712704"/>
          </a:xfrm>
          <a:prstGeom prst="rect">
            <a:avLst/>
          </a:prstGeom>
        </p:spPr>
      </p:pic>
    </p:spTree>
    <p:extLst>
      <p:ext uri="{BB962C8B-B14F-4D97-AF65-F5344CB8AC3E}">
        <p14:creationId xmlns:p14="http://schemas.microsoft.com/office/powerpoint/2010/main" val="8162968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0376" y="534990"/>
            <a:ext cx="8223250" cy="1044575"/>
          </a:xfrm>
        </p:spPr>
        <p:txBody>
          <a:bodyPr/>
          <a:lstStyle>
            <a:lvl1pPr>
              <a:defRPr sz="3200"/>
            </a:lvl1pPr>
          </a:lstStyle>
          <a:p>
            <a:pPr lvl="0"/>
            <a:r>
              <a:rPr lang="de-DE" noProof="0" smtClean="0"/>
              <a:t>Mastertitelformat bearbeiten</a:t>
            </a:r>
          </a:p>
        </p:txBody>
      </p:sp>
      <p:sp>
        <p:nvSpPr>
          <p:cNvPr id="3075" name="Rectangle 3"/>
          <p:cNvSpPr>
            <a:spLocks noGrp="1" noChangeArrowheads="1"/>
          </p:cNvSpPr>
          <p:nvPr>
            <p:ph type="subTitle" idx="1"/>
          </p:nvPr>
        </p:nvSpPr>
        <p:spPr>
          <a:xfrm>
            <a:off x="460376" y="1754188"/>
            <a:ext cx="8223250" cy="539750"/>
          </a:xfrm>
        </p:spPr>
        <p:txBody>
          <a:bodyPr/>
          <a:lstStyle>
            <a:lvl1pPr>
              <a:defRPr/>
            </a:lvl1pPr>
          </a:lstStyle>
          <a:p>
            <a:pPr lvl="0"/>
            <a:r>
              <a:rPr lang="de-DE" noProof="0" smtClean="0"/>
              <a:t>Master-Untertitelformat bearbeiten</a:t>
            </a:r>
          </a:p>
        </p:txBody>
      </p:sp>
      <p:sp>
        <p:nvSpPr>
          <p:cNvPr id="3084" name="Line 12"/>
          <p:cNvSpPr>
            <a:spLocks noChangeShapeType="1"/>
          </p:cNvSpPr>
          <p:nvPr userDrawn="1"/>
        </p:nvSpPr>
        <p:spPr bwMode="auto">
          <a:xfrm>
            <a:off x="460376" y="476250"/>
            <a:ext cx="822325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3085" name="Line 13"/>
          <p:cNvSpPr>
            <a:spLocks noChangeShapeType="1"/>
          </p:cNvSpPr>
          <p:nvPr userDrawn="1"/>
        </p:nvSpPr>
        <p:spPr bwMode="auto">
          <a:xfrm>
            <a:off x="460376" y="2457450"/>
            <a:ext cx="822325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3086" name="Line 14"/>
          <p:cNvSpPr>
            <a:spLocks noChangeShapeType="1"/>
          </p:cNvSpPr>
          <p:nvPr userDrawn="1"/>
        </p:nvSpPr>
        <p:spPr bwMode="auto">
          <a:xfrm>
            <a:off x="460376" y="6113463"/>
            <a:ext cx="822325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3091" name="Text Box 19"/>
          <p:cNvSpPr txBox="1">
            <a:spLocks noChangeArrowheads="1"/>
          </p:cNvSpPr>
          <p:nvPr userDrawn="1"/>
        </p:nvSpPr>
        <p:spPr bwMode="auto">
          <a:xfrm>
            <a:off x="455614" y="643414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de-DE" sz="800" smtClean="0">
                <a:solidFill>
                  <a:srgbClr val="A8AFAF"/>
                </a:solidFill>
              </a:rPr>
              <a:t>© Fraunhofer </a:t>
            </a:r>
          </a:p>
        </p:txBody>
      </p:sp>
      <p:pic>
        <p:nvPicPr>
          <p:cNvPr id="3101" name="Picture 29" descr="umsich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26939"/>
          <a:stretch>
            <a:fillRect/>
          </a:stretch>
        </p:blipFill>
        <p:spPr bwMode="auto">
          <a:xfrm>
            <a:off x="7265989" y="6297613"/>
            <a:ext cx="1417637" cy="28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264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574834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791163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0375" y="1773240"/>
            <a:ext cx="4035425" cy="409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1" y="1773240"/>
            <a:ext cx="4035425" cy="409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14425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09761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53230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197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31689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259851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583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466725" y="476823"/>
            <a:ext cx="8208000" cy="1007908"/>
          </a:xfrm>
        </p:spPr>
        <p:txBody>
          <a:bodyPr/>
          <a:lstStyle>
            <a:lvl1pPr marL="0" indent="0">
              <a:defRPr sz="3200" cap="all" baseline="0"/>
            </a:lvl1pPr>
          </a:lstStyle>
          <a:p>
            <a:pPr lvl="0"/>
            <a:r>
              <a:rPr lang="de-DE" noProof="0" dirty="0" smtClean="0"/>
              <a:t>Mastertitelformat bearbeiten</a:t>
            </a:r>
          </a:p>
        </p:txBody>
      </p:sp>
      <p:sp>
        <p:nvSpPr>
          <p:cNvPr id="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5" name="Line 8"/>
          <p:cNvSpPr>
            <a:spLocks noChangeShapeType="1"/>
          </p:cNvSpPr>
          <p:nvPr userDrawn="1"/>
        </p:nvSpPr>
        <p:spPr bwMode="auto">
          <a:xfrm>
            <a:off x="468000" y="155880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6" name="Textplatzhalter 2"/>
          <p:cNvSpPr>
            <a:spLocks noGrp="1"/>
          </p:cNvSpPr>
          <p:nvPr>
            <p:ph type="body" sz="quarter" idx="10"/>
          </p:nvPr>
        </p:nvSpPr>
        <p:spPr>
          <a:xfrm>
            <a:off x="466725" y="1773238"/>
            <a:ext cx="8209275"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4183539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9875" y="247652"/>
            <a:ext cx="2063750" cy="56181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28625" y="247652"/>
            <a:ext cx="6038850" cy="56181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63111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60376" y="382590"/>
            <a:ext cx="8223250" cy="54832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39875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3085" name="Line 13"/>
          <p:cNvSpPr>
            <a:spLocks noChangeShapeType="1"/>
          </p:cNvSpPr>
          <p:nvPr userDrawn="1"/>
        </p:nvSpPr>
        <p:spPr bwMode="auto">
          <a:xfrm>
            <a:off x="466725" y="249287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3091" name="Text Box 19"/>
          <p:cNvSpPr txBox="1">
            <a:spLocks noChangeArrowheads="1"/>
          </p:cNvSpPr>
          <p:nvPr userDrawn="1"/>
        </p:nvSpPr>
        <p:spPr bwMode="auto">
          <a:xfrm>
            <a:off x="455613" y="643320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de-DE" sz="800" dirty="0">
                <a:solidFill>
                  <a:srgbClr val="A8AFAF"/>
                </a:solidFill>
              </a:rPr>
              <a:t>© Fraunhofer </a:t>
            </a:r>
          </a:p>
        </p:txBody>
      </p:sp>
      <p:sp>
        <p:nvSpPr>
          <p:cNvPr id="8" name="Line 7"/>
          <p:cNvSpPr>
            <a:spLocks noChangeShapeType="1"/>
          </p:cNvSpPr>
          <p:nvPr userDrawn="1"/>
        </p:nvSpPr>
        <p:spPr bwMode="auto">
          <a:xfrm flipV="1">
            <a:off x="469275" y="6165380"/>
            <a:ext cx="8208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9"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dirty="0" smtClean="0"/>
              <a:t>Mastertitelformat bearbeiten</a:t>
            </a:r>
          </a:p>
        </p:txBody>
      </p:sp>
      <p:sp>
        <p:nvSpPr>
          <p:cNvPr id="10"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dirty="0" smtClean="0"/>
              <a:t>Master-Untertitelformat bearbeiten</a:t>
            </a:r>
          </a:p>
        </p:txBody>
      </p:sp>
      <p:pic>
        <p:nvPicPr>
          <p:cNvPr id="11" name="Grafik 10"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1701" y="3429000"/>
            <a:ext cx="4320600" cy="712704"/>
          </a:xfrm>
          <a:prstGeom prst="rect">
            <a:avLst/>
          </a:prstGeom>
        </p:spPr>
      </p:pic>
    </p:spTree>
    <p:extLst>
      <p:ext uri="{BB962C8B-B14F-4D97-AF65-F5344CB8AC3E}">
        <p14:creationId xmlns:p14="http://schemas.microsoft.com/office/powerpoint/2010/main" val="26201304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dirty="0" smtClean="0"/>
              <a:t>Master-Untertitelformat bearbeiten</a:t>
            </a:r>
          </a:p>
        </p:txBody>
      </p:sp>
      <p:sp>
        <p:nvSpPr>
          <p:cNvPr id="4" name="Line 13"/>
          <p:cNvSpPr>
            <a:spLocks noChangeShapeType="1"/>
          </p:cNvSpPr>
          <p:nvPr userDrawn="1"/>
        </p:nvSpPr>
        <p:spPr bwMode="auto">
          <a:xfrm>
            <a:off x="466725" y="249287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5" name="Bildplatzhalter 2"/>
          <p:cNvSpPr>
            <a:spLocks noGrp="1"/>
          </p:cNvSpPr>
          <p:nvPr>
            <p:ph type="pic" sz="quarter" idx="10"/>
          </p:nvPr>
        </p:nvSpPr>
        <p:spPr>
          <a:xfrm>
            <a:off x="469275" y="2636890"/>
            <a:ext cx="8208000" cy="3384470"/>
          </a:xfrm>
        </p:spPr>
        <p:txBody>
          <a:bodyPr anchor="ctr" anchorCtr="0"/>
          <a:lstStyle>
            <a:lvl1pPr marL="0" indent="0" algn="ctr">
              <a:buNone/>
              <a:defRPr/>
            </a:lvl1pPr>
          </a:lstStyle>
          <a:p>
            <a:endParaRPr lang="de-DE" dirty="0"/>
          </a:p>
        </p:txBody>
      </p:sp>
      <p:sp>
        <p:nvSpPr>
          <p:cNvPr id="6" name="Line 12"/>
          <p:cNvSpPr>
            <a:spLocks noChangeShapeType="1"/>
          </p:cNvSpPr>
          <p:nvPr userDrawn="1"/>
        </p:nvSpPr>
        <p:spPr bwMode="auto">
          <a:xfrm flipV="1">
            <a:off x="466725" y="404813"/>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7"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dirty="0" smtClean="0"/>
              <a:t>Mastertitelformat bearbeiten</a:t>
            </a:r>
          </a:p>
        </p:txBody>
      </p:sp>
    </p:spTree>
    <p:extLst>
      <p:ext uri="{BB962C8B-B14F-4D97-AF65-F5344CB8AC3E}">
        <p14:creationId xmlns:p14="http://schemas.microsoft.com/office/powerpoint/2010/main" val="5083308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3085" name="Line 13"/>
          <p:cNvSpPr>
            <a:spLocks noChangeShapeType="1"/>
          </p:cNvSpPr>
          <p:nvPr userDrawn="1"/>
        </p:nvSpPr>
        <p:spPr bwMode="auto">
          <a:xfrm>
            <a:off x="466725" y="249287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3091" name="Text Box 19"/>
          <p:cNvSpPr txBox="1">
            <a:spLocks noChangeArrowheads="1"/>
          </p:cNvSpPr>
          <p:nvPr userDrawn="1"/>
        </p:nvSpPr>
        <p:spPr bwMode="auto">
          <a:xfrm>
            <a:off x="455613" y="643320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de-DE" sz="800" dirty="0">
                <a:solidFill>
                  <a:srgbClr val="A8AFAF"/>
                </a:solidFill>
              </a:rPr>
              <a:t>© Fraunhofer </a:t>
            </a:r>
          </a:p>
        </p:txBody>
      </p:sp>
      <p:sp>
        <p:nvSpPr>
          <p:cNvPr id="8" name="Line 7"/>
          <p:cNvSpPr>
            <a:spLocks noChangeShapeType="1"/>
          </p:cNvSpPr>
          <p:nvPr userDrawn="1"/>
        </p:nvSpPr>
        <p:spPr bwMode="auto">
          <a:xfrm flipV="1">
            <a:off x="469275" y="6165380"/>
            <a:ext cx="8208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9"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dirty="0" smtClean="0"/>
              <a:t>Mastertitelformat bearbeiten</a:t>
            </a:r>
          </a:p>
        </p:txBody>
      </p:sp>
      <p:sp>
        <p:nvSpPr>
          <p:cNvPr id="10"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dirty="0" smtClean="0"/>
              <a:t>Master-Untertitelformat bearbeiten</a:t>
            </a:r>
          </a:p>
        </p:txBody>
      </p:sp>
      <p:pic>
        <p:nvPicPr>
          <p:cNvPr id="11" name="Grafik 10"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1701" y="3429000"/>
            <a:ext cx="4320600" cy="712704"/>
          </a:xfrm>
          <a:prstGeom prst="rect">
            <a:avLst/>
          </a:prstGeom>
        </p:spPr>
      </p:pic>
    </p:spTree>
    <p:extLst>
      <p:ext uri="{BB962C8B-B14F-4D97-AF65-F5344CB8AC3E}">
        <p14:creationId xmlns:p14="http://schemas.microsoft.com/office/powerpoint/2010/main" val="283102898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466725" y="476823"/>
            <a:ext cx="8208000" cy="1007908"/>
          </a:xfrm>
        </p:spPr>
        <p:txBody>
          <a:bodyPr/>
          <a:lstStyle>
            <a:lvl1pPr marL="0" indent="0">
              <a:defRPr sz="3200" cap="all" baseline="0"/>
            </a:lvl1pPr>
          </a:lstStyle>
          <a:p>
            <a:pPr lvl="0"/>
            <a:r>
              <a:rPr lang="de-DE" noProof="0" dirty="0" smtClean="0"/>
              <a:t>Mastertitelformat bearbeiten</a:t>
            </a:r>
          </a:p>
        </p:txBody>
      </p:sp>
      <p:sp>
        <p:nvSpPr>
          <p:cNvPr id="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5" name="Line 8"/>
          <p:cNvSpPr>
            <a:spLocks noChangeShapeType="1"/>
          </p:cNvSpPr>
          <p:nvPr userDrawn="1"/>
        </p:nvSpPr>
        <p:spPr bwMode="auto">
          <a:xfrm>
            <a:off x="468000" y="155880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6" name="Textplatzhalter 2"/>
          <p:cNvSpPr>
            <a:spLocks noGrp="1"/>
          </p:cNvSpPr>
          <p:nvPr>
            <p:ph type="body" sz="quarter" idx="10"/>
          </p:nvPr>
        </p:nvSpPr>
        <p:spPr>
          <a:xfrm>
            <a:off x="466725" y="1773238"/>
            <a:ext cx="8209275"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34517502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1224000"/>
          </a:xfrm>
        </p:spPr>
        <p:txBody>
          <a:bodyPr wrap="square">
            <a:spAutoFit/>
          </a:bodyPr>
          <a:lstStyle>
            <a:lvl1pPr marL="0" indent="0" defTabSz="50400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6725" y="1773238"/>
            <a:ext cx="8208000" cy="42481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5440809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961453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366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6725" y="1341438"/>
            <a:ext cx="8208000" cy="4679951"/>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15"/>
          <p:cNvSpPr>
            <a:spLocks noGrp="1"/>
          </p:cNvSpPr>
          <p:nvPr>
            <p:ph type="body" sz="quarter" idx="10"/>
          </p:nvPr>
        </p:nvSpPr>
        <p:spPr>
          <a:xfrm>
            <a:off x="466725" y="692620"/>
            <a:ext cx="8210550" cy="360363"/>
          </a:xfrm>
        </p:spPr>
        <p:txBody>
          <a:bodyPr/>
          <a:lstStyle>
            <a:lvl1pPr marL="0" indent="0">
              <a:buNone/>
              <a:defRPr sz="2000" b="1">
                <a:solidFill>
                  <a:schemeClr val="tx2"/>
                </a:solidFill>
                <a:latin typeface="+mj-lt"/>
              </a:defRPr>
            </a:lvl1pPr>
            <a:lvl2pPr marL="360000" indent="0">
              <a:buNone/>
              <a:defRPr/>
            </a:lvl2pPr>
            <a:lvl3pPr marL="720000" indent="0">
              <a:buNone/>
              <a:defRPr/>
            </a:lvl3pPr>
            <a:lvl4pPr marL="1080000" indent="0">
              <a:buNone/>
              <a:defRPr/>
            </a:lvl4pPr>
            <a:lvl5pPr marL="1440000" indent="0">
              <a:buNone/>
              <a:defRPr/>
            </a:lvl5pPr>
          </a:lstStyle>
          <a:p>
            <a:pPr lvl="0"/>
            <a:r>
              <a:rPr lang="de-DE" dirty="0" smtClean="0"/>
              <a:t>Textmasterformat bearbeiten</a:t>
            </a:r>
          </a:p>
        </p:txBody>
      </p:sp>
      <p:sp>
        <p:nvSpPr>
          <p:cNvPr id="18" name="Titel 17"/>
          <p:cNvSpPr>
            <a:spLocks noGrp="1"/>
          </p:cNvSpPr>
          <p:nvPr>
            <p:ph type="title"/>
          </p:nvPr>
        </p:nvSpPr>
        <p:spPr>
          <a:xfrm>
            <a:off x="466725" y="334801"/>
            <a:ext cx="8208000" cy="357819"/>
          </a:xfr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21658895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1224000"/>
          </a:xfrm>
        </p:spPr>
        <p:txBody>
          <a:bodyPr wrap="square">
            <a:spAutoFit/>
          </a:bodyPr>
          <a:lstStyle>
            <a:lvl1pPr marL="0" indent="0" defTabSz="50400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6725" y="1773238"/>
            <a:ext cx="8208000" cy="42481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5494084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lvl1pPr>
              <a:defRPr>
                <a:latin typeface="+mj-lt"/>
              </a:defRPr>
            </a:lvl1pPr>
          </a:lstStyle>
          <a:p>
            <a:r>
              <a:rPr lang="de-DE" smtClean="0"/>
              <a:t>Titelmasterformat durch Klicken bearbeiten</a:t>
            </a:r>
            <a:endParaRPr lang="de-DE" dirty="0"/>
          </a:p>
        </p:txBody>
      </p:sp>
      <p:sp>
        <p:nvSpPr>
          <p:cNvPr id="6" name="Textplatzhalter 10"/>
          <p:cNvSpPr>
            <a:spLocks noGrp="1"/>
          </p:cNvSpPr>
          <p:nvPr>
            <p:ph type="body" sz="quarter" idx="14" hasCustomPrompt="1"/>
          </p:nvPr>
        </p:nvSpPr>
        <p:spPr>
          <a:xfrm>
            <a:off x="5149275" y="5877388"/>
            <a:ext cx="3528000" cy="288000"/>
          </a:xfrm>
        </p:spPr>
        <p:txBody>
          <a:bodyPr anchor="ctr" anchorCtr="0"/>
          <a:lstStyle>
            <a:lvl1pPr marL="0" marR="0" indent="0" algn="r" defTabSz="914400" rtl="0" eaLnBrk="1" fontAlgn="base" latinLnBrk="0" hangingPunct="1">
              <a:lnSpc>
                <a:spcPct val="100000"/>
              </a:lnSpc>
              <a:spcBef>
                <a:spcPts val="0"/>
              </a:spcBef>
              <a:spcAft>
                <a:spcPct val="0"/>
              </a:spcAft>
              <a:buClr>
                <a:srgbClr val="7F7F7F"/>
              </a:buClr>
              <a:buSzTx/>
              <a:buFontTx/>
              <a:buNone/>
              <a:tabLst/>
              <a:defRPr sz="900">
                <a:solidFill>
                  <a:schemeClr val="tx2"/>
                </a:solidFill>
                <a:latin typeface="+mn-lt"/>
              </a:defRPr>
            </a:lvl1pPr>
            <a:lvl2pPr indent="0">
              <a:buFontTx/>
              <a:buNone/>
              <a:defRPr sz="800"/>
            </a:lvl2pPr>
            <a:lvl3pPr indent="0">
              <a:buFontTx/>
              <a:buNone/>
              <a:defRPr sz="800"/>
            </a:lvl3pPr>
            <a:lvl4pPr indent="0">
              <a:buFontTx/>
              <a:buNone/>
              <a:defRPr sz="800"/>
            </a:lvl4pPr>
            <a:lvl5pPr indent="0">
              <a:buFontTx/>
              <a:buNone/>
              <a:defRPr sz="800"/>
            </a:lvl5pPr>
          </a:lstStyle>
          <a:p>
            <a:pPr marL="0" marR="0" lvl="0" indent="0" algn="r" defTabSz="914400" rtl="0" eaLnBrk="1" fontAlgn="base" latinLnBrk="0" hangingPunct="1">
              <a:lnSpc>
                <a:spcPct val="100000"/>
              </a:lnSpc>
              <a:spcBef>
                <a:spcPts val="0"/>
              </a:spcBef>
              <a:spcAft>
                <a:spcPct val="0"/>
              </a:spcAft>
              <a:buClr>
                <a:srgbClr val="7F7F7F"/>
              </a:buClr>
              <a:buSzTx/>
              <a:buFontTx/>
              <a:buNone/>
              <a:tabLst/>
              <a:defRPr/>
            </a:pPr>
            <a:r>
              <a:rPr lang="de-DE" dirty="0" err="1" smtClean="0"/>
              <a:t>Quellenangabenfeld</a:t>
            </a:r>
            <a:r>
              <a:rPr lang="de-DE" dirty="0" smtClean="0"/>
              <a:t> durch Klicken bearbeiten</a:t>
            </a:r>
          </a:p>
        </p:txBody>
      </p:sp>
    </p:spTree>
    <p:extLst>
      <p:ext uri="{BB962C8B-B14F-4D97-AF65-F5344CB8AC3E}">
        <p14:creationId xmlns:p14="http://schemas.microsoft.com/office/powerpoint/2010/main" val="1442132683"/>
      </p:ext>
    </p:extLst>
  </p:cSld>
  <p:clrMapOvr>
    <a:masterClrMapping/>
  </p:clrMapOvr>
  <p:transition spd="med"/>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nhalt_o_Text">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369332"/>
          </a:xfrm>
        </p:spPr>
        <p:txBody>
          <a:bodyPr wrap="square">
            <a:spAutoFit/>
          </a:bodyPr>
          <a:lstStyle>
            <a:lvl1pPr marL="0" indent="0" defTabSz="504000">
              <a:defRPr sz="2400"/>
            </a:lvl1pPr>
          </a:lstStyle>
          <a:p>
            <a:r>
              <a:rPr lang="de-DE" dirty="0" smtClean="0"/>
              <a:t>Titelmasterformat durch Klicken bearbeiten</a:t>
            </a:r>
            <a:endParaRPr lang="de-DE" dirty="0"/>
          </a:p>
        </p:txBody>
      </p:sp>
      <p:sp>
        <p:nvSpPr>
          <p:cNvPr id="16" name="Textplatzhalter 15"/>
          <p:cNvSpPr>
            <a:spLocks noGrp="1"/>
          </p:cNvSpPr>
          <p:nvPr>
            <p:ph type="body" sz="quarter" idx="10"/>
          </p:nvPr>
        </p:nvSpPr>
        <p:spPr>
          <a:xfrm>
            <a:off x="466725" y="692620"/>
            <a:ext cx="8210550" cy="360363"/>
          </a:xfrm>
        </p:spPr>
        <p:txBody>
          <a:bodyPr/>
          <a:lstStyle>
            <a:lvl1pPr marL="0" indent="0">
              <a:buNone/>
              <a:defRPr sz="2000" b="1">
                <a:solidFill>
                  <a:schemeClr val="tx2"/>
                </a:solidFill>
                <a:latin typeface="+mj-lt"/>
              </a:defRPr>
            </a:lvl1pPr>
            <a:lvl2pPr marL="360000" indent="0">
              <a:buNone/>
              <a:defRPr/>
            </a:lvl2pPr>
            <a:lvl3pPr marL="720000" indent="0">
              <a:buNone/>
              <a:defRPr/>
            </a:lvl3pPr>
            <a:lvl4pPr marL="1080000" indent="0">
              <a:buNone/>
              <a:defRPr/>
            </a:lvl4pPr>
            <a:lvl5pPr marL="1440000" indent="0">
              <a:buNone/>
              <a:defRPr/>
            </a:lvl5pPr>
          </a:lstStyle>
          <a:p>
            <a:pPr lvl="0"/>
            <a:r>
              <a:rPr lang="de-DE" dirty="0" smtClean="0"/>
              <a:t>Textmasterformat bearbeiten</a:t>
            </a:r>
          </a:p>
        </p:txBody>
      </p:sp>
    </p:spTree>
    <p:extLst>
      <p:ext uri="{BB962C8B-B14F-4D97-AF65-F5344CB8AC3E}">
        <p14:creationId xmlns:p14="http://schemas.microsoft.com/office/powerpoint/2010/main" val="44960932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dirty="0" smtClean="0"/>
              <a:t>Master-Untertitelformat bearbeiten</a:t>
            </a:r>
          </a:p>
        </p:txBody>
      </p:sp>
      <p:sp>
        <p:nvSpPr>
          <p:cNvPr id="4" name="Line 13"/>
          <p:cNvSpPr>
            <a:spLocks noChangeShapeType="1"/>
          </p:cNvSpPr>
          <p:nvPr userDrawn="1"/>
        </p:nvSpPr>
        <p:spPr bwMode="auto">
          <a:xfrm>
            <a:off x="466725" y="249287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5" name="Bildplatzhalter 2"/>
          <p:cNvSpPr>
            <a:spLocks noGrp="1"/>
          </p:cNvSpPr>
          <p:nvPr>
            <p:ph type="pic" sz="quarter" idx="10"/>
          </p:nvPr>
        </p:nvSpPr>
        <p:spPr>
          <a:xfrm>
            <a:off x="469275" y="2636890"/>
            <a:ext cx="8208000" cy="3384470"/>
          </a:xfrm>
        </p:spPr>
        <p:txBody>
          <a:bodyPr anchor="ctr" anchorCtr="0"/>
          <a:lstStyle>
            <a:lvl1pPr marL="0" indent="0" algn="ctr">
              <a:buNone/>
              <a:defRPr/>
            </a:lvl1pPr>
          </a:lstStyle>
          <a:p>
            <a:endParaRPr lang="de-DE" dirty="0"/>
          </a:p>
        </p:txBody>
      </p:sp>
      <p:sp>
        <p:nvSpPr>
          <p:cNvPr id="6" name="Line 12"/>
          <p:cNvSpPr>
            <a:spLocks noChangeShapeType="1"/>
          </p:cNvSpPr>
          <p:nvPr userDrawn="1"/>
        </p:nvSpPr>
        <p:spPr bwMode="auto">
          <a:xfrm flipV="1">
            <a:off x="466725" y="404813"/>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7"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dirty="0" smtClean="0"/>
              <a:t>Mastertitelformat bearbeiten</a:t>
            </a:r>
          </a:p>
        </p:txBody>
      </p:sp>
    </p:spTree>
    <p:extLst>
      <p:ext uri="{BB962C8B-B14F-4D97-AF65-F5344CB8AC3E}">
        <p14:creationId xmlns:p14="http://schemas.microsoft.com/office/powerpoint/2010/main" val="10783395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3085" name="Line 13"/>
          <p:cNvSpPr>
            <a:spLocks noChangeShapeType="1"/>
          </p:cNvSpPr>
          <p:nvPr userDrawn="1"/>
        </p:nvSpPr>
        <p:spPr bwMode="auto">
          <a:xfrm>
            <a:off x="466725" y="249287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3091" name="Text Box 19"/>
          <p:cNvSpPr txBox="1">
            <a:spLocks noChangeArrowheads="1"/>
          </p:cNvSpPr>
          <p:nvPr userDrawn="1"/>
        </p:nvSpPr>
        <p:spPr bwMode="auto">
          <a:xfrm>
            <a:off x="455613" y="643320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de-DE" sz="800" dirty="0">
                <a:solidFill>
                  <a:srgbClr val="A8AFAF"/>
                </a:solidFill>
              </a:rPr>
              <a:t>© Fraunhofer </a:t>
            </a:r>
          </a:p>
        </p:txBody>
      </p:sp>
      <p:sp>
        <p:nvSpPr>
          <p:cNvPr id="8" name="Line 7"/>
          <p:cNvSpPr>
            <a:spLocks noChangeShapeType="1"/>
          </p:cNvSpPr>
          <p:nvPr userDrawn="1"/>
        </p:nvSpPr>
        <p:spPr bwMode="auto">
          <a:xfrm flipV="1">
            <a:off x="469275" y="6165380"/>
            <a:ext cx="8208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9"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dirty="0" smtClean="0"/>
              <a:t>Mastertitelformat bearbeiten</a:t>
            </a:r>
          </a:p>
        </p:txBody>
      </p:sp>
      <p:sp>
        <p:nvSpPr>
          <p:cNvPr id="10"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dirty="0" smtClean="0"/>
              <a:t>Master-Untertitelformat bearbeiten</a:t>
            </a:r>
          </a:p>
        </p:txBody>
      </p:sp>
      <p:pic>
        <p:nvPicPr>
          <p:cNvPr id="11" name="Grafik 10" descr="Logo_ausgetausch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1701" y="3429000"/>
            <a:ext cx="4320600" cy="712704"/>
          </a:xfrm>
          <a:prstGeom prst="rect">
            <a:avLst/>
          </a:prstGeom>
        </p:spPr>
      </p:pic>
    </p:spTree>
    <p:extLst>
      <p:ext uri="{BB962C8B-B14F-4D97-AF65-F5344CB8AC3E}">
        <p14:creationId xmlns:p14="http://schemas.microsoft.com/office/powerpoint/2010/main" val="412122167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466725" y="476823"/>
            <a:ext cx="8208000" cy="1007908"/>
          </a:xfrm>
        </p:spPr>
        <p:txBody>
          <a:bodyPr/>
          <a:lstStyle>
            <a:lvl1pPr marL="0" indent="0">
              <a:defRPr sz="3200" cap="all" baseline="0"/>
            </a:lvl1pPr>
          </a:lstStyle>
          <a:p>
            <a:pPr lvl="0"/>
            <a:r>
              <a:rPr lang="de-DE" noProof="0" dirty="0" smtClean="0"/>
              <a:t>Mastertitelformat bearbeiten</a:t>
            </a:r>
          </a:p>
        </p:txBody>
      </p:sp>
      <p:sp>
        <p:nvSpPr>
          <p:cNvPr id="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5" name="Line 8"/>
          <p:cNvSpPr>
            <a:spLocks noChangeShapeType="1"/>
          </p:cNvSpPr>
          <p:nvPr userDrawn="1"/>
        </p:nvSpPr>
        <p:spPr bwMode="auto">
          <a:xfrm>
            <a:off x="468000" y="1558800"/>
            <a:ext cx="8208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
        <p:nvSpPr>
          <p:cNvPr id="6" name="Textplatzhalter 2"/>
          <p:cNvSpPr>
            <a:spLocks noGrp="1"/>
          </p:cNvSpPr>
          <p:nvPr>
            <p:ph type="body" sz="quarter" idx="10"/>
          </p:nvPr>
        </p:nvSpPr>
        <p:spPr>
          <a:xfrm>
            <a:off x="466725" y="1773238"/>
            <a:ext cx="8209275"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680386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1224000"/>
          </a:xfrm>
        </p:spPr>
        <p:txBody>
          <a:bodyPr wrap="square">
            <a:spAutoFit/>
          </a:bodyPr>
          <a:lstStyle>
            <a:lvl1pPr marL="0" indent="0" defTabSz="50400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6725" y="1773238"/>
            <a:ext cx="8208000" cy="42481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77025808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045024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137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6725" y="1341438"/>
            <a:ext cx="8208000" cy="4679951"/>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15"/>
          <p:cNvSpPr>
            <a:spLocks noGrp="1"/>
          </p:cNvSpPr>
          <p:nvPr>
            <p:ph type="body" sz="quarter" idx="10"/>
          </p:nvPr>
        </p:nvSpPr>
        <p:spPr>
          <a:xfrm>
            <a:off x="466725" y="692620"/>
            <a:ext cx="8210550" cy="360363"/>
          </a:xfrm>
        </p:spPr>
        <p:txBody>
          <a:bodyPr/>
          <a:lstStyle>
            <a:lvl1pPr marL="0" indent="0">
              <a:buNone/>
              <a:defRPr sz="2000" b="1">
                <a:solidFill>
                  <a:schemeClr val="tx2"/>
                </a:solidFill>
                <a:latin typeface="+mj-lt"/>
              </a:defRPr>
            </a:lvl1pPr>
            <a:lvl2pPr marL="360000" indent="0">
              <a:buNone/>
              <a:defRPr/>
            </a:lvl2pPr>
            <a:lvl3pPr marL="720000" indent="0">
              <a:buNone/>
              <a:defRPr/>
            </a:lvl3pPr>
            <a:lvl4pPr marL="1080000" indent="0">
              <a:buNone/>
              <a:defRPr/>
            </a:lvl4pPr>
            <a:lvl5pPr marL="1440000" indent="0">
              <a:buNone/>
              <a:defRPr/>
            </a:lvl5pPr>
          </a:lstStyle>
          <a:p>
            <a:pPr lvl="0"/>
            <a:r>
              <a:rPr lang="de-DE" dirty="0" smtClean="0"/>
              <a:t>Textmasterformat bearbeiten</a:t>
            </a:r>
          </a:p>
        </p:txBody>
      </p:sp>
      <p:sp>
        <p:nvSpPr>
          <p:cNvPr id="18" name="Titel 17"/>
          <p:cNvSpPr>
            <a:spLocks noGrp="1"/>
          </p:cNvSpPr>
          <p:nvPr>
            <p:ph type="title"/>
          </p:nvPr>
        </p:nvSpPr>
        <p:spPr>
          <a:xfrm>
            <a:off x="466725" y="334801"/>
            <a:ext cx="8208000" cy="357819"/>
          </a:xfr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365008464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lvl1pPr>
              <a:defRPr>
                <a:latin typeface="+mj-lt"/>
              </a:defRPr>
            </a:lvl1pPr>
          </a:lstStyle>
          <a:p>
            <a:r>
              <a:rPr lang="de-DE" smtClean="0"/>
              <a:t>Titelmasterformat durch Klicken bearbeiten</a:t>
            </a:r>
            <a:endParaRPr lang="de-DE" dirty="0"/>
          </a:p>
        </p:txBody>
      </p:sp>
      <p:sp>
        <p:nvSpPr>
          <p:cNvPr id="6" name="Textplatzhalter 10"/>
          <p:cNvSpPr>
            <a:spLocks noGrp="1"/>
          </p:cNvSpPr>
          <p:nvPr>
            <p:ph type="body" sz="quarter" idx="14" hasCustomPrompt="1"/>
          </p:nvPr>
        </p:nvSpPr>
        <p:spPr>
          <a:xfrm>
            <a:off x="5149275" y="5877388"/>
            <a:ext cx="3528000" cy="288000"/>
          </a:xfrm>
        </p:spPr>
        <p:txBody>
          <a:bodyPr anchor="ctr" anchorCtr="0"/>
          <a:lstStyle>
            <a:lvl1pPr marL="0" marR="0" indent="0" algn="r" defTabSz="914400" rtl="0" eaLnBrk="1" fontAlgn="base" latinLnBrk="0" hangingPunct="1">
              <a:lnSpc>
                <a:spcPct val="100000"/>
              </a:lnSpc>
              <a:spcBef>
                <a:spcPts val="0"/>
              </a:spcBef>
              <a:spcAft>
                <a:spcPct val="0"/>
              </a:spcAft>
              <a:buClr>
                <a:srgbClr val="7F7F7F"/>
              </a:buClr>
              <a:buSzTx/>
              <a:buFontTx/>
              <a:buNone/>
              <a:tabLst/>
              <a:defRPr sz="900">
                <a:solidFill>
                  <a:schemeClr val="tx2"/>
                </a:solidFill>
                <a:latin typeface="+mn-lt"/>
              </a:defRPr>
            </a:lvl1pPr>
            <a:lvl2pPr indent="0">
              <a:buFontTx/>
              <a:buNone/>
              <a:defRPr sz="800"/>
            </a:lvl2pPr>
            <a:lvl3pPr indent="0">
              <a:buFontTx/>
              <a:buNone/>
              <a:defRPr sz="800"/>
            </a:lvl3pPr>
            <a:lvl4pPr indent="0">
              <a:buFontTx/>
              <a:buNone/>
              <a:defRPr sz="800"/>
            </a:lvl4pPr>
            <a:lvl5pPr indent="0">
              <a:buFontTx/>
              <a:buNone/>
              <a:defRPr sz="800"/>
            </a:lvl5pPr>
          </a:lstStyle>
          <a:p>
            <a:pPr marL="0" marR="0" lvl="0" indent="0" algn="r" defTabSz="914400" rtl="0" eaLnBrk="1" fontAlgn="base" latinLnBrk="0" hangingPunct="1">
              <a:lnSpc>
                <a:spcPct val="100000"/>
              </a:lnSpc>
              <a:spcBef>
                <a:spcPts val="0"/>
              </a:spcBef>
              <a:spcAft>
                <a:spcPct val="0"/>
              </a:spcAft>
              <a:buClr>
                <a:srgbClr val="7F7F7F"/>
              </a:buClr>
              <a:buSzTx/>
              <a:buFontTx/>
              <a:buNone/>
              <a:tabLst/>
              <a:defRPr/>
            </a:pPr>
            <a:r>
              <a:rPr lang="de-DE" dirty="0" err="1" smtClean="0"/>
              <a:t>Quellenangabenfeld</a:t>
            </a:r>
            <a:r>
              <a:rPr lang="de-DE" dirty="0" smtClean="0"/>
              <a:t> durch Klicken bearbeiten</a:t>
            </a:r>
          </a:p>
        </p:txBody>
      </p:sp>
    </p:spTree>
    <p:extLst>
      <p:ext uri="{BB962C8B-B14F-4D97-AF65-F5344CB8AC3E}">
        <p14:creationId xmlns:p14="http://schemas.microsoft.com/office/powerpoint/2010/main" val="4122722683"/>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583574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Inhalt_o_Text">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369332"/>
          </a:xfrm>
        </p:spPr>
        <p:txBody>
          <a:bodyPr wrap="square">
            <a:spAutoFit/>
          </a:bodyPr>
          <a:lstStyle>
            <a:lvl1pPr marL="0" indent="0" defTabSz="504000">
              <a:defRPr sz="2400"/>
            </a:lvl1pPr>
          </a:lstStyle>
          <a:p>
            <a:r>
              <a:rPr lang="de-DE" dirty="0" smtClean="0"/>
              <a:t>Titelmasterformat durch Klicken bearbeiten</a:t>
            </a:r>
            <a:endParaRPr lang="de-DE" dirty="0"/>
          </a:p>
        </p:txBody>
      </p:sp>
      <p:sp>
        <p:nvSpPr>
          <p:cNvPr id="16" name="Textplatzhalter 15"/>
          <p:cNvSpPr>
            <a:spLocks noGrp="1"/>
          </p:cNvSpPr>
          <p:nvPr>
            <p:ph type="body" sz="quarter" idx="10"/>
          </p:nvPr>
        </p:nvSpPr>
        <p:spPr>
          <a:xfrm>
            <a:off x="466725" y="692620"/>
            <a:ext cx="8210550" cy="360363"/>
          </a:xfrm>
        </p:spPr>
        <p:txBody>
          <a:bodyPr/>
          <a:lstStyle>
            <a:lvl1pPr marL="0" indent="0">
              <a:buNone/>
              <a:defRPr sz="2000" b="1">
                <a:solidFill>
                  <a:schemeClr val="tx2"/>
                </a:solidFill>
                <a:latin typeface="+mj-lt"/>
              </a:defRPr>
            </a:lvl1pPr>
            <a:lvl2pPr marL="360000" indent="0">
              <a:buNone/>
              <a:defRPr/>
            </a:lvl2pPr>
            <a:lvl3pPr marL="720000" indent="0">
              <a:buNone/>
              <a:defRPr/>
            </a:lvl3pPr>
            <a:lvl4pPr marL="1080000" indent="0">
              <a:buNone/>
              <a:defRPr/>
            </a:lvl4pPr>
            <a:lvl5pPr marL="1440000" indent="0">
              <a:buNone/>
              <a:defRPr/>
            </a:lvl5pPr>
          </a:lstStyle>
          <a:p>
            <a:pPr lvl="0"/>
            <a:r>
              <a:rPr lang="de-DE" dirty="0" smtClean="0"/>
              <a:t>Textmasterformat bearbeiten</a:t>
            </a:r>
          </a:p>
        </p:txBody>
      </p:sp>
    </p:spTree>
    <p:extLst>
      <p:ext uri="{BB962C8B-B14F-4D97-AF65-F5344CB8AC3E}">
        <p14:creationId xmlns:p14="http://schemas.microsoft.com/office/powerpoint/2010/main" val="36822190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80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6725" y="1341438"/>
            <a:ext cx="8208000" cy="4679951"/>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15"/>
          <p:cNvSpPr>
            <a:spLocks noGrp="1"/>
          </p:cNvSpPr>
          <p:nvPr>
            <p:ph type="body" sz="quarter" idx="10"/>
          </p:nvPr>
        </p:nvSpPr>
        <p:spPr>
          <a:xfrm>
            <a:off x="466725" y="692620"/>
            <a:ext cx="8210550" cy="360363"/>
          </a:xfrm>
        </p:spPr>
        <p:txBody>
          <a:bodyPr/>
          <a:lstStyle>
            <a:lvl1pPr marL="0" indent="0">
              <a:buNone/>
              <a:defRPr sz="2000" b="1">
                <a:solidFill>
                  <a:schemeClr val="tx2"/>
                </a:solidFill>
                <a:latin typeface="+mj-lt"/>
              </a:defRPr>
            </a:lvl1pPr>
            <a:lvl2pPr marL="360000" indent="0">
              <a:buNone/>
              <a:defRPr/>
            </a:lvl2pPr>
            <a:lvl3pPr marL="720000" indent="0">
              <a:buNone/>
              <a:defRPr/>
            </a:lvl3pPr>
            <a:lvl4pPr marL="1080000" indent="0">
              <a:buNone/>
              <a:defRPr/>
            </a:lvl4pPr>
            <a:lvl5pPr marL="1440000" indent="0">
              <a:buNone/>
              <a:defRPr/>
            </a:lvl5pPr>
          </a:lstStyle>
          <a:p>
            <a:pPr lvl="0"/>
            <a:r>
              <a:rPr lang="de-DE" dirty="0" smtClean="0"/>
              <a:t>Textmasterformat bearbeiten</a:t>
            </a:r>
          </a:p>
        </p:txBody>
      </p:sp>
      <p:sp>
        <p:nvSpPr>
          <p:cNvPr id="18" name="Titel 17"/>
          <p:cNvSpPr>
            <a:spLocks noGrp="1"/>
          </p:cNvSpPr>
          <p:nvPr>
            <p:ph type="title"/>
          </p:nvPr>
        </p:nvSpPr>
        <p:spPr>
          <a:xfrm>
            <a:off x="466725" y="334801"/>
            <a:ext cx="8208000" cy="357819"/>
          </a:xfr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7984835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lvl1pPr>
              <a:defRPr>
                <a:latin typeface="+mj-lt"/>
              </a:defRPr>
            </a:lvl1pPr>
          </a:lstStyle>
          <a:p>
            <a:r>
              <a:rPr lang="de-DE" smtClean="0"/>
              <a:t>Titelmasterformat durch Klicken bearbeiten</a:t>
            </a:r>
            <a:endParaRPr lang="de-DE" dirty="0"/>
          </a:p>
        </p:txBody>
      </p:sp>
      <p:sp>
        <p:nvSpPr>
          <p:cNvPr id="6" name="Textplatzhalter 10"/>
          <p:cNvSpPr>
            <a:spLocks noGrp="1"/>
          </p:cNvSpPr>
          <p:nvPr>
            <p:ph type="body" sz="quarter" idx="14" hasCustomPrompt="1"/>
          </p:nvPr>
        </p:nvSpPr>
        <p:spPr>
          <a:xfrm>
            <a:off x="5149275" y="5877388"/>
            <a:ext cx="3528000" cy="288000"/>
          </a:xfrm>
        </p:spPr>
        <p:txBody>
          <a:bodyPr anchor="ctr" anchorCtr="0"/>
          <a:lstStyle>
            <a:lvl1pPr marL="0" marR="0" indent="0" algn="r" defTabSz="914400" rtl="0" eaLnBrk="1" fontAlgn="base" latinLnBrk="0" hangingPunct="1">
              <a:lnSpc>
                <a:spcPct val="100000"/>
              </a:lnSpc>
              <a:spcBef>
                <a:spcPts val="0"/>
              </a:spcBef>
              <a:spcAft>
                <a:spcPct val="0"/>
              </a:spcAft>
              <a:buClr>
                <a:srgbClr val="7F7F7F"/>
              </a:buClr>
              <a:buSzTx/>
              <a:buFontTx/>
              <a:buNone/>
              <a:tabLst/>
              <a:defRPr sz="900">
                <a:solidFill>
                  <a:schemeClr val="tx2"/>
                </a:solidFill>
                <a:latin typeface="+mn-lt"/>
              </a:defRPr>
            </a:lvl1pPr>
            <a:lvl2pPr indent="0">
              <a:buFontTx/>
              <a:buNone/>
              <a:defRPr sz="800"/>
            </a:lvl2pPr>
            <a:lvl3pPr indent="0">
              <a:buFontTx/>
              <a:buNone/>
              <a:defRPr sz="800"/>
            </a:lvl3pPr>
            <a:lvl4pPr indent="0">
              <a:buFontTx/>
              <a:buNone/>
              <a:defRPr sz="800"/>
            </a:lvl4pPr>
            <a:lvl5pPr indent="0">
              <a:buFontTx/>
              <a:buNone/>
              <a:defRPr sz="800"/>
            </a:lvl5pPr>
          </a:lstStyle>
          <a:p>
            <a:pPr marL="0" marR="0" lvl="0" indent="0" algn="r" defTabSz="914400" rtl="0" eaLnBrk="1" fontAlgn="base" latinLnBrk="0" hangingPunct="1">
              <a:lnSpc>
                <a:spcPct val="100000"/>
              </a:lnSpc>
              <a:spcBef>
                <a:spcPts val="0"/>
              </a:spcBef>
              <a:spcAft>
                <a:spcPct val="0"/>
              </a:spcAft>
              <a:buClr>
                <a:srgbClr val="7F7F7F"/>
              </a:buClr>
              <a:buSzTx/>
              <a:buFontTx/>
              <a:buNone/>
              <a:tabLst/>
              <a:defRPr/>
            </a:pPr>
            <a:r>
              <a:rPr lang="de-DE" dirty="0" err="1" smtClean="0"/>
              <a:t>Quellenangabenfeld</a:t>
            </a:r>
            <a:r>
              <a:rPr lang="de-DE" dirty="0" smtClean="0"/>
              <a:t> durch Klicken bearbeiten</a:t>
            </a:r>
          </a:p>
        </p:txBody>
      </p:sp>
    </p:spTree>
    <p:extLst>
      <p:ext uri="{BB962C8B-B14F-4D97-AF65-F5344CB8AC3E}">
        <p14:creationId xmlns:p14="http://schemas.microsoft.com/office/powerpoint/2010/main" val="737322892"/>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halt_o_Text">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369332"/>
          </a:xfrm>
        </p:spPr>
        <p:txBody>
          <a:bodyPr wrap="square">
            <a:spAutoFit/>
          </a:bodyPr>
          <a:lstStyle>
            <a:lvl1pPr marL="0" indent="0" defTabSz="504000">
              <a:defRPr sz="2400"/>
            </a:lvl1pPr>
          </a:lstStyle>
          <a:p>
            <a:r>
              <a:rPr lang="de-DE" dirty="0" smtClean="0"/>
              <a:t>Titelmasterformat durch Klicken bearbeiten</a:t>
            </a:r>
            <a:endParaRPr lang="de-DE" dirty="0"/>
          </a:p>
        </p:txBody>
      </p:sp>
      <p:sp>
        <p:nvSpPr>
          <p:cNvPr id="16" name="Textplatzhalter 15"/>
          <p:cNvSpPr>
            <a:spLocks noGrp="1"/>
          </p:cNvSpPr>
          <p:nvPr>
            <p:ph type="body" sz="quarter" idx="10"/>
          </p:nvPr>
        </p:nvSpPr>
        <p:spPr>
          <a:xfrm>
            <a:off x="466725" y="692620"/>
            <a:ext cx="8210550" cy="360363"/>
          </a:xfrm>
        </p:spPr>
        <p:txBody>
          <a:bodyPr/>
          <a:lstStyle>
            <a:lvl1pPr marL="0" indent="0">
              <a:buNone/>
              <a:defRPr sz="2000" b="1">
                <a:solidFill>
                  <a:schemeClr val="tx2"/>
                </a:solidFill>
                <a:latin typeface="+mj-lt"/>
              </a:defRPr>
            </a:lvl1pPr>
            <a:lvl2pPr marL="360000" indent="0">
              <a:buNone/>
              <a:defRPr/>
            </a:lvl2pPr>
            <a:lvl3pPr marL="720000" indent="0">
              <a:buNone/>
              <a:defRPr/>
            </a:lvl3pPr>
            <a:lvl4pPr marL="1080000" indent="0">
              <a:buNone/>
              <a:defRPr/>
            </a:lvl4pPr>
            <a:lvl5pPr marL="1440000" indent="0">
              <a:buNone/>
              <a:defRPr/>
            </a:lvl5pPr>
          </a:lstStyle>
          <a:p>
            <a:pPr lvl="0"/>
            <a:r>
              <a:rPr lang="de-DE" dirty="0" smtClean="0"/>
              <a:t>Textmasterformat bearbeiten</a:t>
            </a:r>
          </a:p>
        </p:txBody>
      </p:sp>
    </p:spTree>
    <p:extLst>
      <p:ext uri="{BB962C8B-B14F-4D97-AF65-F5344CB8AC3E}">
        <p14:creationId xmlns:p14="http://schemas.microsoft.com/office/powerpoint/2010/main" val="40541917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2.emf"/><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emf"/><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emf"/><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334800"/>
            <a:ext cx="8208000" cy="1225540"/>
          </a:xfrm>
          <a:prstGeom prst="rect">
            <a:avLst/>
          </a:prstGeom>
          <a:noFill/>
          <a:ln>
            <a:noFill/>
          </a:ln>
          <a:effectLst/>
          <a:extLst/>
        </p:spPr>
        <p:txBody>
          <a:bodyPr vert="horz" wrap="square" lIns="0" tIns="0" rIns="0" bIns="0" numCol="1" anchor="t" anchorCtr="0" compatLnSpc="1">
            <a:prstTxWarp prst="textNoShape">
              <a:avLst/>
            </a:prstTxWarp>
            <a:noAutofit/>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466725" y="1774800"/>
            <a:ext cx="8208000" cy="4248150"/>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2" name="Text Box 8"/>
          <p:cNvSpPr txBox="1">
            <a:spLocks noChangeArrowheads="1"/>
          </p:cNvSpPr>
          <p:nvPr/>
        </p:nvSpPr>
        <p:spPr bwMode="auto">
          <a:xfrm>
            <a:off x="455613" y="643320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de-DE" sz="800" dirty="0">
                <a:solidFill>
                  <a:srgbClr val="A8AFAF"/>
                </a:solidFill>
              </a:rPr>
              <a:t>© Fraunhofer </a:t>
            </a:r>
          </a:p>
        </p:txBody>
      </p:sp>
      <p:pic>
        <p:nvPicPr>
          <p:cNvPr id="3" name="Grafik 2" descr="Logo_ausgetausch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68400" y="6300000"/>
            <a:ext cx="1417637" cy="233846"/>
          </a:xfrm>
          <a:prstGeom prst="rect">
            <a:avLst/>
          </a:prstGeom>
        </p:spPr>
      </p:pic>
      <p:sp>
        <p:nvSpPr>
          <p:cNvPr id="7" name="Line 7"/>
          <p:cNvSpPr>
            <a:spLocks noChangeShapeType="1"/>
          </p:cNvSpPr>
          <p:nvPr/>
        </p:nvSpPr>
        <p:spPr bwMode="auto">
          <a:xfrm flipV="1">
            <a:off x="469275" y="6165380"/>
            <a:ext cx="8208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Tree>
    <p:extLst>
      <p:ext uri="{BB962C8B-B14F-4D97-AF65-F5344CB8AC3E}">
        <p14:creationId xmlns:p14="http://schemas.microsoft.com/office/powerpoint/2010/main" val="252611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15" r:id="rId10"/>
  </p:sldLayoutIdLst>
  <p:timing>
    <p:tnLst>
      <p:par>
        <p:cTn id="1" dur="indefinite" restart="never" nodeType="tmRoot"/>
      </p:par>
    </p:tnLst>
  </p:timing>
  <p:txStyles>
    <p:titleStyle>
      <a:lvl1pPr marL="0" indent="0" algn="l" defTabSz="504000"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Frutiger LT Com 45 Light" pitchFamily="34" charset="0"/>
        </a:defRPr>
      </a:lvl2pPr>
      <a:lvl3pPr algn="l" rtl="0" fontAlgn="base">
        <a:spcBef>
          <a:spcPct val="0"/>
        </a:spcBef>
        <a:spcAft>
          <a:spcPct val="0"/>
        </a:spcAft>
        <a:defRPr sz="2400" b="1">
          <a:solidFill>
            <a:schemeClr val="tx1"/>
          </a:solidFill>
          <a:latin typeface="Frutiger LT Com 45 Light" pitchFamily="34" charset="0"/>
        </a:defRPr>
      </a:lvl3pPr>
      <a:lvl4pPr algn="l" rtl="0" fontAlgn="base">
        <a:spcBef>
          <a:spcPct val="0"/>
        </a:spcBef>
        <a:spcAft>
          <a:spcPct val="0"/>
        </a:spcAft>
        <a:defRPr sz="2400" b="1">
          <a:solidFill>
            <a:schemeClr val="tx1"/>
          </a:solidFill>
          <a:latin typeface="Frutiger LT Com 45 Light" pitchFamily="34" charset="0"/>
        </a:defRPr>
      </a:lvl4pPr>
      <a:lvl5pPr algn="l" rtl="0" fontAlgn="base">
        <a:spcBef>
          <a:spcPct val="0"/>
        </a:spcBef>
        <a:spcAft>
          <a:spcPct val="0"/>
        </a:spcAft>
        <a:defRPr sz="2400" b="1">
          <a:solidFill>
            <a:schemeClr val="tx1"/>
          </a:solidFill>
          <a:latin typeface="Frutiger LT Com 45 Light" pitchFamily="34" charset="0"/>
        </a:defRPr>
      </a:lvl5pPr>
      <a:lvl6pPr marL="457200" algn="l" rtl="0" fontAlgn="base">
        <a:spcBef>
          <a:spcPct val="0"/>
        </a:spcBef>
        <a:spcAft>
          <a:spcPct val="0"/>
        </a:spcAft>
        <a:defRPr sz="2400" b="1">
          <a:solidFill>
            <a:schemeClr val="tx1"/>
          </a:solidFill>
          <a:latin typeface="Frutiger LT Com 45 Light" pitchFamily="34" charset="0"/>
        </a:defRPr>
      </a:lvl6pPr>
      <a:lvl7pPr marL="914400" algn="l" rtl="0" fontAlgn="base">
        <a:spcBef>
          <a:spcPct val="0"/>
        </a:spcBef>
        <a:spcAft>
          <a:spcPct val="0"/>
        </a:spcAft>
        <a:defRPr sz="2400" b="1">
          <a:solidFill>
            <a:schemeClr val="tx1"/>
          </a:solidFill>
          <a:latin typeface="Frutiger LT Com 45 Light" pitchFamily="34" charset="0"/>
        </a:defRPr>
      </a:lvl7pPr>
      <a:lvl8pPr marL="1371600" algn="l" rtl="0" fontAlgn="base">
        <a:spcBef>
          <a:spcPct val="0"/>
        </a:spcBef>
        <a:spcAft>
          <a:spcPct val="0"/>
        </a:spcAft>
        <a:defRPr sz="2400" b="1">
          <a:solidFill>
            <a:schemeClr val="tx1"/>
          </a:solidFill>
          <a:latin typeface="Frutiger LT Com 45 Light" pitchFamily="34" charset="0"/>
        </a:defRPr>
      </a:lvl8pPr>
      <a:lvl9pPr marL="1828800" algn="l" rtl="0" fontAlgn="base">
        <a:spcBef>
          <a:spcPct val="0"/>
        </a:spcBef>
        <a:spcAft>
          <a:spcPct val="0"/>
        </a:spcAft>
        <a:defRPr sz="2400" b="1">
          <a:solidFill>
            <a:schemeClr val="tx1"/>
          </a:solidFill>
          <a:latin typeface="Frutiger LT Com 45 Light" pitchFamily="34" charset="0"/>
        </a:defRPr>
      </a:lvl9pPr>
    </p:titleStyle>
    <p:bodyStyle>
      <a:lvl1pPr marL="360000" indent="-360000" algn="l" defTabSz="360000" rtl="0" fontAlgn="base">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fontAlgn="base">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fontAlgn="base">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fontAlgn="base">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fontAlgn="base">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334800"/>
            <a:ext cx="8208000" cy="1225540"/>
          </a:xfrm>
          <a:prstGeom prst="rect">
            <a:avLst/>
          </a:prstGeom>
          <a:noFill/>
          <a:ln>
            <a:noFill/>
          </a:ln>
          <a:effectLst/>
          <a:extLst/>
        </p:spPr>
        <p:txBody>
          <a:bodyPr vert="horz" wrap="square" lIns="0" tIns="0" rIns="0" bIns="0" numCol="1" anchor="t" anchorCtr="0" compatLnSpc="1">
            <a:prstTxWarp prst="textNoShape">
              <a:avLst/>
            </a:prstTxWarp>
            <a:noAutofit/>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466725" y="1774800"/>
            <a:ext cx="8208000" cy="4248150"/>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2" name="Text Box 8"/>
          <p:cNvSpPr txBox="1">
            <a:spLocks noChangeArrowheads="1"/>
          </p:cNvSpPr>
          <p:nvPr/>
        </p:nvSpPr>
        <p:spPr bwMode="auto">
          <a:xfrm>
            <a:off x="455613" y="643320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de-DE" sz="800" dirty="0">
                <a:solidFill>
                  <a:srgbClr val="A8AFAF"/>
                </a:solidFill>
              </a:rPr>
              <a:t>© Fraunhofer </a:t>
            </a:r>
          </a:p>
        </p:txBody>
      </p:sp>
      <p:pic>
        <p:nvPicPr>
          <p:cNvPr id="3" name="Grafik 2" descr="Logo_ausgetausch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8400" y="6300000"/>
            <a:ext cx="1417637" cy="233846"/>
          </a:xfrm>
          <a:prstGeom prst="rect">
            <a:avLst/>
          </a:prstGeom>
        </p:spPr>
      </p:pic>
      <p:sp>
        <p:nvSpPr>
          <p:cNvPr id="7" name="Line 7"/>
          <p:cNvSpPr>
            <a:spLocks noChangeShapeType="1"/>
          </p:cNvSpPr>
          <p:nvPr/>
        </p:nvSpPr>
        <p:spPr bwMode="auto">
          <a:xfrm flipV="1">
            <a:off x="469275" y="6165380"/>
            <a:ext cx="8208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Tree>
    <p:extLst>
      <p:ext uri="{BB962C8B-B14F-4D97-AF65-F5344CB8AC3E}">
        <p14:creationId xmlns:p14="http://schemas.microsoft.com/office/powerpoint/2010/main" val="13459696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txStyles>
    <p:titleStyle>
      <a:lvl1pPr marL="0" indent="0" algn="l" defTabSz="504000"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Frutiger LT Com 45 Light" pitchFamily="34" charset="0"/>
        </a:defRPr>
      </a:lvl2pPr>
      <a:lvl3pPr algn="l" rtl="0" fontAlgn="base">
        <a:spcBef>
          <a:spcPct val="0"/>
        </a:spcBef>
        <a:spcAft>
          <a:spcPct val="0"/>
        </a:spcAft>
        <a:defRPr sz="2400" b="1">
          <a:solidFill>
            <a:schemeClr val="tx1"/>
          </a:solidFill>
          <a:latin typeface="Frutiger LT Com 45 Light" pitchFamily="34" charset="0"/>
        </a:defRPr>
      </a:lvl3pPr>
      <a:lvl4pPr algn="l" rtl="0" fontAlgn="base">
        <a:spcBef>
          <a:spcPct val="0"/>
        </a:spcBef>
        <a:spcAft>
          <a:spcPct val="0"/>
        </a:spcAft>
        <a:defRPr sz="2400" b="1">
          <a:solidFill>
            <a:schemeClr val="tx1"/>
          </a:solidFill>
          <a:latin typeface="Frutiger LT Com 45 Light" pitchFamily="34" charset="0"/>
        </a:defRPr>
      </a:lvl4pPr>
      <a:lvl5pPr algn="l" rtl="0" fontAlgn="base">
        <a:spcBef>
          <a:spcPct val="0"/>
        </a:spcBef>
        <a:spcAft>
          <a:spcPct val="0"/>
        </a:spcAft>
        <a:defRPr sz="2400" b="1">
          <a:solidFill>
            <a:schemeClr val="tx1"/>
          </a:solidFill>
          <a:latin typeface="Frutiger LT Com 45 Light" pitchFamily="34" charset="0"/>
        </a:defRPr>
      </a:lvl5pPr>
      <a:lvl6pPr marL="457200" algn="l" rtl="0" fontAlgn="base">
        <a:spcBef>
          <a:spcPct val="0"/>
        </a:spcBef>
        <a:spcAft>
          <a:spcPct val="0"/>
        </a:spcAft>
        <a:defRPr sz="2400" b="1">
          <a:solidFill>
            <a:schemeClr val="tx1"/>
          </a:solidFill>
          <a:latin typeface="Frutiger LT Com 45 Light" pitchFamily="34" charset="0"/>
        </a:defRPr>
      </a:lvl6pPr>
      <a:lvl7pPr marL="914400" algn="l" rtl="0" fontAlgn="base">
        <a:spcBef>
          <a:spcPct val="0"/>
        </a:spcBef>
        <a:spcAft>
          <a:spcPct val="0"/>
        </a:spcAft>
        <a:defRPr sz="2400" b="1">
          <a:solidFill>
            <a:schemeClr val="tx1"/>
          </a:solidFill>
          <a:latin typeface="Frutiger LT Com 45 Light" pitchFamily="34" charset="0"/>
        </a:defRPr>
      </a:lvl7pPr>
      <a:lvl8pPr marL="1371600" algn="l" rtl="0" fontAlgn="base">
        <a:spcBef>
          <a:spcPct val="0"/>
        </a:spcBef>
        <a:spcAft>
          <a:spcPct val="0"/>
        </a:spcAft>
        <a:defRPr sz="2400" b="1">
          <a:solidFill>
            <a:schemeClr val="tx1"/>
          </a:solidFill>
          <a:latin typeface="Frutiger LT Com 45 Light" pitchFamily="34" charset="0"/>
        </a:defRPr>
      </a:lvl8pPr>
      <a:lvl9pPr marL="1828800" algn="l" rtl="0" fontAlgn="base">
        <a:spcBef>
          <a:spcPct val="0"/>
        </a:spcBef>
        <a:spcAft>
          <a:spcPct val="0"/>
        </a:spcAft>
        <a:defRPr sz="2400" b="1">
          <a:solidFill>
            <a:schemeClr val="tx1"/>
          </a:solidFill>
          <a:latin typeface="Frutiger LT Com 45 Light" pitchFamily="34" charset="0"/>
        </a:defRPr>
      </a:lvl9pPr>
    </p:titleStyle>
    <p:bodyStyle>
      <a:lvl1pPr marL="360000" indent="-360000" algn="l" defTabSz="360000" rtl="0" fontAlgn="base">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fontAlgn="base">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fontAlgn="base">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fontAlgn="base">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fontAlgn="base">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6" y="247650"/>
            <a:ext cx="82232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Mastertitelformat bearbeiten</a:t>
            </a:r>
          </a:p>
        </p:txBody>
      </p:sp>
      <p:sp>
        <p:nvSpPr>
          <p:cNvPr id="1027" name="Rectangle 3"/>
          <p:cNvSpPr>
            <a:spLocks noGrp="1" noChangeArrowheads="1"/>
          </p:cNvSpPr>
          <p:nvPr>
            <p:ph type="body" idx="1"/>
          </p:nvPr>
        </p:nvSpPr>
        <p:spPr bwMode="auto">
          <a:xfrm>
            <a:off x="460376" y="1773240"/>
            <a:ext cx="8223250"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1" name="Line 7"/>
          <p:cNvSpPr>
            <a:spLocks noChangeShapeType="1"/>
          </p:cNvSpPr>
          <p:nvPr userDrawn="1"/>
        </p:nvSpPr>
        <p:spPr bwMode="auto">
          <a:xfrm>
            <a:off x="460376" y="6113463"/>
            <a:ext cx="822325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1032" name="Text Box 8"/>
          <p:cNvSpPr txBox="1">
            <a:spLocks noChangeArrowheads="1"/>
          </p:cNvSpPr>
          <p:nvPr userDrawn="1"/>
        </p:nvSpPr>
        <p:spPr bwMode="auto">
          <a:xfrm>
            <a:off x="455614" y="643414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de-DE" sz="800" smtClean="0">
                <a:solidFill>
                  <a:srgbClr val="A8AFAF"/>
                </a:solidFill>
              </a:rPr>
              <a:t>© Fraunhofer </a:t>
            </a:r>
          </a:p>
        </p:txBody>
      </p:sp>
      <p:pic>
        <p:nvPicPr>
          <p:cNvPr id="1047" name="Picture 23" descr="umsich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b="26939"/>
          <a:stretch>
            <a:fillRect/>
          </a:stretch>
        </p:blipFill>
        <p:spPr bwMode="auto">
          <a:xfrm>
            <a:off x="7265989" y="6297613"/>
            <a:ext cx="1417637" cy="28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9674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dt="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Frutiger LT Com 45 Light" pitchFamily="34" charset="0"/>
        </a:defRPr>
      </a:lvl2pPr>
      <a:lvl3pPr algn="l" rtl="0" fontAlgn="base">
        <a:spcBef>
          <a:spcPct val="0"/>
        </a:spcBef>
        <a:spcAft>
          <a:spcPct val="0"/>
        </a:spcAft>
        <a:defRPr sz="2400" b="1">
          <a:solidFill>
            <a:schemeClr val="tx1"/>
          </a:solidFill>
          <a:latin typeface="Frutiger LT Com 45 Light" pitchFamily="34" charset="0"/>
        </a:defRPr>
      </a:lvl3pPr>
      <a:lvl4pPr algn="l" rtl="0" fontAlgn="base">
        <a:spcBef>
          <a:spcPct val="0"/>
        </a:spcBef>
        <a:spcAft>
          <a:spcPct val="0"/>
        </a:spcAft>
        <a:defRPr sz="2400" b="1">
          <a:solidFill>
            <a:schemeClr val="tx1"/>
          </a:solidFill>
          <a:latin typeface="Frutiger LT Com 45 Light" pitchFamily="34" charset="0"/>
        </a:defRPr>
      </a:lvl4pPr>
      <a:lvl5pPr algn="l" rtl="0" fontAlgn="base">
        <a:spcBef>
          <a:spcPct val="0"/>
        </a:spcBef>
        <a:spcAft>
          <a:spcPct val="0"/>
        </a:spcAft>
        <a:defRPr sz="2400" b="1">
          <a:solidFill>
            <a:schemeClr val="tx1"/>
          </a:solidFill>
          <a:latin typeface="Frutiger LT Com 45 Light" pitchFamily="34" charset="0"/>
        </a:defRPr>
      </a:lvl5pPr>
      <a:lvl6pPr marL="457200" algn="l" rtl="0" fontAlgn="base">
        <a:spcBef>
          <a:spcPct val="0"/>
        </a:spcBef>
        <a:spcAft>
          <a:spcPct val="0"/>
        </a:spcAft>
        <a:defRPr sz="2400" b="1">
          <a:solidFill>
            <a:schemeClr val="tx1"/>
          </a:solidFill>
          <a:latin typeface="Frutiger LT Com 45 Light" pitchFamily="34" charset="0"/>
        </a:defRPr>
      </a:lvl6pPr>
      <a:lvl7pPr marL="914400" algn="l" rtl="0" fontAlgn="base">
        <a:spcBef>
          <a:spcPct val="0"/>
        </a:spcBef>
        <a:spcAft>
          <a:spcPct val="0"/>
        </a:spcAft>
        <a:defRPr sz="2400" b="1">
          <a:solidFill>
            <a:schemeClr val="tx1"/>
          </a:solidFill>
          <a:latin typeface="Frutiger LT Com 45 Light" pitchFamily="34" charset="0"/>
        </a:defRPr>
      </a:lvl7pPr>
      <a:lvl8pPr marL="1371600" algn="l" rtl="0" fontAlgn="base">
        <a:spcBef>
          <a:spcPct val="0"/>
        </a:spcBef>
        <a:spcAft>
          <a:spcPct val="0"/>
        </a:spcAft>
        <a:defRPr sz="2400" b="1">
          <a:solidFill>
            <a:schemeClr val="tx1"/>
          </a:solidFill>
          <a:latin typeface="Frutiger LT Com 45 Light" pitchFamily="34" charset="0"/>
        </a:defRPr>
      </a:lvl8pPr>
      <a:lvl9pPr marL="1828800" algn="l" rtl="0" fontAlgn="base">
        <a:spcBef>
          <a:spcPct val="0"/>
        </a:spcBef>
        <a:spcAft>
          <a:spcPct val="0"/>
        </a:spcAft>
        <a:defRPr sz="2400" b="1">
          <a:solidFill>
            <a:schemeClr val="tx1"/>
          </a:solidFill>
          <a:latin typeface="Frutiger LT Com 45 Light" pitchFamily="34" charset="0"/>
        </a:defRPr>
      </a:lvl9pPr>
    </p:titleStyle>
    <p:bodyStyle>
      <a:lvl1pPr algn="l" rtl="0" fontAlgn="base">
        <a:spcBef>
          <a:spcPct val="0"/>
        </a:spcBef>
        <a:spcAft>
          <a:spcPct val="40000"/>
        </a:spcAft>
        <a:buClr>
          <a:schemeClr val="tx2"/>
        </a:buClr>
        <a:buFont typeface="Wingdings" pitchFamily="2" charset="2"/>
        <a:defRPr>
          <a:solidFill>
            <a:schemeClr val="tx1"/>
          </a:solidFill>
          <a:latin typeface="+mn-lt"/>
          <a:ea typeface="+mn-ea"/>
          <a:cs typeface="+mn-cs"/>
        </a:defRPr>
      </a:lvl1pPr>
      <a:lvl2pPr marL="263525" indent="-261938" algn="l" rtl="0" fontAlgn="base">
        <a:spcBef>
          <a:spcPct val="0"/>
        </a:spcBef>
        <a:spcAft>
          <a:spcPct val="40000"/>
        </a:spcAft>
        <a:buClr>
          <a:schemeClr val="tx2"/>
        </a:buClr>
        <a:buFont typeface="Wingdings" pitchFamily="2" charset="2"/>
        <a:buChar char="n"/>
        <a:defRPr>
          <a:solidFill>
            <a:schemeClr val="tx1"/>
          </a:solidFill>
          <a:latin typeface="+mn-lt"/>
        </a:defRPr>
      </a:lvl2pPr>
      <a:lvl3pPr marL="531813" indent="-266700" algn="l" rtl="0" fontAlgn="base">
        <a:spcBef>
          <a:spcPct val="0"/>
        </a:spcBef>
        <a:spcAft>
          <a:spcPct val="40000"/>
        </a:spcAft>
        <a:buClr>
          <a:schemeClr val="bg2"/>
        </a:buClr>
        <a:buFont typeface="Wingdings" pitchFamily="2" charset="2"/>
        <a:buChar char="n"/>
        <a:defRPr>
          <a:solidFill>
            <a:schemeClr val="tx1"/>
          </a:solidFill>
          <a:latin typeface="+mn-lt"/>
        </a:defRPr>
      </a:lvl3pPr>
      <a:lvl4pPr marL="800100" indent="-266700" algn="l" rtl="0" fontAlgn="base">
        <a:spcBef>
          <a:spcPct val="0"/>
        </a:spcBef>
        <a:spcAft>
          <a:spcPct val="40000"/>
        </a:spcAft>
        <a:buClr>
          <a:schemeClr val="bg2"/>
        </a:buClr>
        <a:buFont typeface="Wingdings" pitchFamily="2" charset="2"/>
        <a:buChar char="n"/>
        <a:defRPr>
          <a:solidFill>
            <a:schemeClr val="tx1"/>
          </a:solidFill>
          <a:latin typeface="+mn-lt"/>
        </a:defRPr>
      </a:lvl4pPr>
      <a:lvl5pPr marL="1079500" indent="-277813" algn="l" rtl="0" fontAlgn="base">
        <a:spcBef>
          <a:spcPct val="0"/>
        </a:spcBef>
        <a:spcAft>
          <a:spcPct val="40000"/>
        </a:spcAft>
        <a:buClr>
          <a:schemeClr val="bg2"/>
        </a:buClr>
        <a:buFont typeface="Wingdings" pitchFamily="2" charset="2"/>
        <a:buChar char="n"/>
        <a:defRPr>
          <a:solidFill>
            <a:schemeClr val="tx1"/>
          </a:solidFill>
          <a:latin typeface="+mn-lt"/>
        </a:defRPr>
      </a:lvl5pPr>
      <a:lvl6pPr marL="1536700" indent="-277813" algn="l" rtl="0" fontAlgn="base">
        <a:spcBef>
          <a:spcPct val="0"/>
        </a:spcBef>
        <a:spcAft>
          <a:spcPct val="40000"/>
        </a:spcAft>
        <a:buClr>
          <a:schemeClr val="bg2"/>
        </a:buClr>
        <a:buFont typeface="Wingdings" pitchFamily="2" charset="2"/>
        <a:buChar char="n"/>
        <a:defRPr>
          <a:solidFill>
            <a:schemeClr val="tx1"/>
          </a:solidFill>
          <a:latin typeface="+mn-lt"/>
        </a:defRPr>
      </a:lvl6pPr>
      <a:lvl7pPr marL="1993900" indent="-277813" algn="l" rtl="0" fontAlgn="base">
        <a:spcBef>
          <a:spcPct val="0"/>
        </a:spcBef>
        <a:spcAft>
          <a:spcPct val="40000"/>
        </a:spcAft>
        <a:buClr>
          <a:schemeClr val="bg2"/>
        </a:buClr>
        <a:buFont typeface="Wingdings" pitchFamily="2" charset="2"/>
        <a:buChar char="n"/>
        <a:defRPr>
          <a:solidFill>
            <a:schemeClr val="tx1"/>
          </a:solidFill>
          <a:latin typeface="+mn-lt"/>
        </a:defRPr>
      </a:lvl7pPr>
      <a:lvl8pPr marL="2451100" indent="-277813" algn="l" rtl="0" fontAlgn="base">
        <a:spcBef>
          <a:spcPct val="0"/>
        </a:spcBef>
        <a:spcAft>
          <a:spcPct val="40000"/>
        </a:spcAft>
        <a:buClr>
          <a:schemeClr val="bg2"/>
        </a:buClr>
        <a:buFont typeface="Wingdings" pitchFamily="2" charset="2"/>
        <a:buChar char="n"/>
        <a:defRPr>
          <a:solidFill>
            <a:schemeClr val="tx1"/>
          </a:solidFill>
          <a:latin typeface="+mn-lt"/>
        </a:defRPr>
      </a:lvl8pPr>
      <a:lvl9pPr marL="2908300" indent="-277813" algn="l" rtl="0" fontAlgn="base">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334800"/>
            <a:ext cx="8208000" cy="1225540"/>
          </a:xfrm>
          <a:prstGeom prst="rect">
            <a:avLst/>
          </a:prstGeom>
          <a:noFill/>
          <a:ln>
            <a:noFill/>
          </a:ln>
          <a:effectLst/>
          <a:extLst/>
        </p:spPr>
        <p:txBody>
          <a:bodyPr vert="horz" wrap="square" lIns="0" tIns="0" rIns="0" bIns="0" numCol="1" anchor="t" anchorCtr="0" compatLnSpc="1">
            <a:prstTxWarp prst="textNoShape">
              <a:avLst/>
            </a:prstTxWarp>
            <a:noAutofit/>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466725" y="1774800"/>
            <a:ext cx="8208000" cy="4248150"/>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2" name="Text Box 8"/>
          <p:cNvSpPr txBox="1">
            <a:spLocks noChangeArrowheads="1"/>
          </p:cNvSpPr>
          <p:nvPr/>
        </p:nvSpPr>
        <p:spPr bwMode="auto">
          <a:xfrm>
            <a:off x="455613" y="643320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de-DE" sz="800" dirty="0">
                <a:solidFill>
                  <a:srgbClr val="A8AFAF"/>
                </a:solidFill>
              </a:rPr>
              <a:t>© Fraunhofer </a:t>
            </a:r>
          </a:p>
        </p:txBody>
      </p:sp>
      <p:pic>
        <p:nvPicPr>
          <p:cNvPr id="3" name="Grafik 2" descr="Logo_ausgetausch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8400" y="6300000"/>
            <a:ext cx="1417637" cy="233846"/>
          </a:xfrm>
          <a:prstGeom prst="rect">
            <a:avLst/>
          </a:prstGeom>
        </p:spPr>
      </p:pic>
      <p:sp>
        <p:nvSpPr>
          <p:cNvPr id="7" name="Line 7"/>
          <p:cNvSpPr>
            <a:spLocks noChangeShapeType="1"/>
          </p:cNvSpPr>
          <p:nvPr/>
        </p:nvSpPr>
        <p:spPr bwMode="auto">
          <a:xfrm flipV="1">
            <a:off x="469275" y="6165380"/>
            <a:ext cx="8208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Tree>
    <p:extLst>
      <p:ext uri="{BB962C8B-B14F-4D97-AF65-F5344CB8AC3E}">
        <p14:creationId xmlns:p14="http://schemas.microsoft.com/office/powerpoint/2010/main" val="230515557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marL="0" indent="0" algn="l" defTabSz="504000"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Frutiger LT Com 45 Light" pitchFamily="34" charset="0"/>
        </a:defRPr>
      </a:lvl2pPr>
      <a:lvl3pPr algn="l" rtl="0" fontAlgn="base">
        <a:spcBef>
          <a:spcPct val="0"/>
        </a:spcBef>
        <a:spcAft>
          <a:spcPct val="0"/>
        </a:spcAft>
        <a:defRPr sz="2400" b="1">
          <a:solidFill>
            <a:schemeClr val="tx1"/>
          </a:solidFill>
          <a:latin typeface="Frutiger LT Com 45 Light" pitchFamily="34" charset="0"/>
        </a:defRPr>
      </a:lvl3pPr>
      <a:lvl4pPr algn="l" rtl="0" fontAlgn="base">
        <a:spcBef>
          <a:spcPct val="0"/>
        </a:spcBef>
        <a:spcAft>
          <a:spcPct val="0"/>
        </a:spcAft>
        <a:defRPr sz="2400" b="1">
          <a:solidFill>
            <a:schemeClr val="tx1"/>
          </a:solidFill>
          <a:latin typeface="Frutiger LT Com 45 Light" pitchFamily="34" charset="0"/>
        </a:defRPr>
      </a:lvl4pPr>
      <a:lvl5pPr algn="l" rtl="0" fontAlgn="base">
        <a:spcBef>
          <a:spcPct val="0"/>
        </a:spcBef>
        <a:spcAft>
          <a:spcPct val="0"/>
        </a:spcAft>
        <a:defRPr sz="2400" b="1">
          <a:solidFill>
            <a:schemeClr val="tx1"/>
          </a:solidFill>
          <a:latin typeface="Frutiger LT Com 45 Light" pitchFamily="34" charset="0"/>
        </a:defRPr>
      </a:lvl5pPr>
      <a:lvl6pPr marL="457200" algn="l" rtl="0" fontAlgn="base">
        <a:spcBef>
          <a:spcPct val="0"/>
        </a:spcBef>
        <a:spcAft>
          <a:spcPct val="0"/>
        </a:spcAft>
        <a:defRPr sz="2400" b="1">
          <a:solidFill>
            <a:schemeClr val="tx1"/>
          </a:solidFill>
          <a:latin typeface="Frutiger LT Com 45 Light" pitchFamily="34" charset="0"/>
        </a:defRPr>
      </a:lvl6pPr>
      <a:lvl7pPr marL="914400" algn="l" rtl="0" fontAlgn="base">
        <a:spcBef>
          <a:spcPct val="0"/>
        </a:spcBef>
        <a:spcAft>
          <a:spcPct val="0"/>
        </a:spcAft>
        <a:defRPr sz="2400" b="1">
          <a:solidFill>
            <a:schemeClr val="tx1"/>
          </a:solidFill>
          <a:latin typeface="Frutiger LT Com 45 Light" pitchFamily="34" charset="0"/>
        </a:defRPr>
      </a:lvl7pPr>
      <a:lvl8pPr marL="1371600" algn="l" rtl="0" fontAlgn="base">
        <a:spcBef>
          <a:spcPct val="0"/>
        </a:spcBef>
        <a:spcAft>
          <a:spcPct val="0"/>
        </a:spcAft>
        <a:defRPr sz="2400" b="1">
          <a:solidFill>
            <a:schemeClr val="tx1"/>
          </a:solidFill>
          <a:latin typeface="Frutiger LT Com 45 Light" pitchFamily="34" charset="0"/>
        </a:defRPr>
      </a:lvl8pPr>
      <a:lvl9pPr marL="1828800" algn="l" rtl="0" fontAlgn="base">
        <a:spcBef>
          <a:spcPct val="0"/>
        </a:spcBef>
        <a:spcAft>
          <a:spcPct val="0"/>
        </a:spcAft>
        <a:defRPr sz="2400" b="1">
          <a:solidFill>
            <a:schemeClr val="tx1"/>
          </a:solidFill>
          <a:latin typeface="Frutiger LT Com 45 Light" pitchFamily="34" charset="0"/>
        </a:defRPr>
      </a:lvl9pPr>
    </p:titleStyle>
    <p:bodyStyle>
      <a:lvl1pPr marL="360000" indent="-360000" algn="l" defTabSz="360000" rtl="0" fontAlgn="base">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fontAlgn="base">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fontAlgn="base">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fontAlgn="base">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fontAlgn="base">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334800"/>
            <a:ext cx="8208000" cy="1225540"/>
          </a:xfrm>
          <a:prstGeom prst="rect">
            <a:avLst/>
          </a:prstGeom>
          <a:noFill/>
          <a:ln>
            <a:noFill/>
          </a:ln>
          <a:effectLst/>
          <a:extLst/>
        </p:spPr>
        <p:txBody>
          <a:bodyPr vert="horz" wrap="square" lIns="0" tIns="0" rIns="0" bIns="0" numCol="1" anchor="t" anchorCtr="0" compatLnSpc="1">
            <a:prstTxWarp prst="textNoShape">
              <a:avLst/>
            </a:prstTxWarp>
            <a:noAutofit/>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466725" y="1774800"/>
            <a:ext cx="8208000" cy="4248150"/>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2" name="Text Box 8"/>
          <p:cNvSpPr txBox="1">
            <a:spLocks noChangeArrowheads="1"/>
          </p:cNvSpPr>
          <p:nvPr/>
        </p:nvSpPr>
        <p:spPr bwMode="auto">
          <a:xfrm>
            <a:off x="455613" y="6433200"/>
            <a:ext cx="90011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de-DE" sz="800" dirty="0">
                <a:solidFill>
                  <a:srgbClr val="A8AFAF"/>
                </a:solidFill>
              </a:rPr>
              <a:t>© Fraunhofer </a:t>
            </a:r>
          </a:p>
        </p:txBody>
      </p:sp>
      <p:pic>
        <p:nvPicPr>
          <p:cNvPr id="3" name="Grafik 2" descr="Logo_ausgetausch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8400" y="6300000"/>
            <a:ext cx="1417637" cy="233846"/>
          </a:xfrm>
          <a:prstGeom prst="rect">
            <a:avLst/>
          </a:prstGeom>
        </p:spPr>
      </p:pic>
      <p:sp>
        <p:nvSpPr>
          <p:cNvPr id="7" name="Line 7"/>
          <p:cNvSpPr>
            <a:spLocks noChangeShapeType="1"/>
          </p:cNvSpPr>
          <p:nvPr/>
        </p:nvSpPr>
        <p:spPr bwMode="auto">
          <a:xfrm flipV="1">
            <a:off x="469275" y="6165380"/>
            <a:ext cx="8208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a:solidFill>
                <a:srgbClr val="000000"/>
              </a:solidFill>
            </a:endParaRPr>
          </a:p>
        </p:txBody>
      </p:sp>
    </p:spTree>
    <p:extLst>
      <p:ext uri="{BB962C8B-B14F-4D97-AF65-F5344CB8AC3E}">
        <p14:creationId xmlns:p14="http://schemas.microsoft.com/office/powerpoint/2010/main" val="3665575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marL="0" indent="0" algn="l" defTabSz="504000"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Frutiger LT Com 45 Light" pitchFamily="34" charset="0"/>
        </a:defRPr>
      </a:lvl2pPr>
      <a:lvl3pPr algn="l" rtl="0" fontAlgn="base">
        <a:spcBef>
          <a:spcPct val="0"/>
        </a:spcBef>
        <a:spcAft>
          <a:spcPct val="0"/>
        </a:spcAft>
        <a:defRPr sz="2400" b="1">
          <a:solidFill>
            <a:schemeClr val="tx1"/>
          </a:solidFill>
          <a:latin typeface="Frutiger LT Com 45 Light" pitchFamily="34" charset="0"/>
        </a:defRPr>
      </a:lvl3pPr>
      <a:lvl4pPr algn="l" rtl="0" fontAlgn="base">
        <a:spcBef>
          <a:spcPct val="0"/>
        </a:spcBef>
        <a:spcAft>
          <a:spcPct val="0"/>
        </a:spcAft>
        <a:defRPr sz="2400" b="1">
          <a:solidFill>
            <a:schemeClr val="tx1"/>
          </a:solidFill>
          <a:latin typeface="Frutiger LT Com 45 Light" pitchFamily="34" charset="0"/>
        </a:defRPr>
      </a:lvl4pPr>
      <a:lvl5pPr algn="l" rtl="0" fontAlgn="base">
        <a:spcBef>
          <a:spcPct val="0"/>
        </a:spcBef>
        <a:spcAft>
          <a:spcPct val="0"/>
        </a:spcAft>
        <a:defRPr sz="2400" b="1">
          <a:solidFill>
            <a:schemeClr val="tx1"/>
          </a:solidFill>
          <a:latin typeface="Frutiger LT Com 45 Light" pitchFamily="34" charset="0"/>
        </a:defRPr>
      </a:lvl5pPr>
      <a:lvl6pPr marL="457200" algn="l" rtl="0" fontAlgn="base">
        <a:spcBef>
          <a:spcPct val="0"/>
        </a:spcBef>
        <a:spcAft>
          <a:spcPct val="0"/>
        </a:spcAft>
        <a:defRPr sz="2400" b="1">
          <a:solidFill>
            <a:schemeClr val="tx1"/>
          </a:solidFill>
          <a:latin typeface="Frutiger LT Com 45 Light" pitchFamily="34" charset="0"/>
        </a:defRPr>
      </a:lvl6pPr>
      <a:lvl7pPr marL="914400" algn="l" rtl="0" fontAlgn="base">
        <a:spcBef>
          <a:spcPct val="0"/>
        </a:spcBef>
        <a:spcAft>
          <a:spcPct val="0"/>
        </a:spcAft>
        <a:defRPr sz="2400" b="1">
          <a:solidFill>
            <a:schemeClr val="tx1"/>
          </a:solidFill>
          <a:latin typeface="Frutiger LT Com 45 Light" pitchFamily="34" charset="0"/>
        </a:defRPr>
      </a:lvl7pPr>
      <a:lvl8pPr marL="1371600" algn="l" rtl="0" fontAlgn="base">
        <a:spcBef>
          <a:spcPct val="0"/>
        </a:spcBef>
        <a:spcAft>
          <a:spcPct val="0"/>
        </a:spcAft>
        <a:defRPr sz="2400" b="1">
          <a:solidFill>
            <a:schemeClr val="tx1"/>
          </a:solidFill>
          <a:latin typeface="Frutiger LT Com 45 Light" pitchFamily="34" charset="0"/>
        </a:defRPr>
      </a:lvl8pPr>
      <a:lvl9pPr marL="1828800" algn="l" rtl="0" fontAlgn="base">
        <a:spcBef>
          <a:spcPct val="0"/>
        </a:spcBef>
        <a:spcAft>
          <a:spcPct val="0"/>
        </a:spcAft>
        <a:defRPr sz="2400" b="1">
          <a:solidFill>
            <a:schemeClr val="tx1"/>
          </a:solidFill>
          <a:latin typeface="Frutiger LT Com 45 Light" pitchFamily="34" charset="0"/>
        </a:defRPr>
      </a:lvl9pPr>
    </p:titleStyle>
    <p:bodyStyle>
      <a:lvl1pPr marL="360000" indent="-360000" algn="l" defTabSz="360000" rtl="0" fontAlgn="base">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fontAlgn="base">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fontAlgn="base">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fontAlgn="base">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fontAlgn="base">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fontAlgn="base">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3.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jpeg"/><Relationship Id="rId3" Type="http://schemas.openxmlformats.org/officeDocument/2006/relationships/image" Target="../media/image26.jpeg"/><Relationship Id="rId21" Type="http://schemas.openxmlformats.org/officeDocument/2006/relationships/image" Target="../media/image44.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5" Type="http://schemas.openxmlformats.org/officeDocument/2006/relationships/image" Target="../media/image48.jpeg"/><Relationship Id="rId2" Type="http://schemas.openxmlformats.org/officeDocument/2006/relationships/notesSlide" Target="../notesSlides/notesSlide8.xml"/><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eg"/><Relationship Id="rId11" Type="http://schemas.openxmlformats.org/officeDocument/2006/relationships/image" Target="../media/image34.jpeg"/><Relationship Id="rId24" Type="http://schemas.openxmlformats.org/officeDocument/2006/relationships/image" Target="../media/image47.png"/><Relationship Id="rId5" Type="http://schemas.openxmlformats.org/officeDocument/2006/relationships/image" Target="../media/image28.jpeg"/><Relationship Id="rId15" Type="http://schemas.openxmlformats.org/officeDocument/2006/relationships/image" Target="../media/image38.jpeg"/><Relationship Id="rId23" Type="http://schemas.openxmlformats.org/officeDocument/2006/relationships/image" Target="../media/image46.jpeg"/><Relationship Id="rId10" Type="http://schemas.openxmlformats.org/officeDocument/2006/relationships/image" Target="../media/image33.jpe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 Id="rId22"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3.png"/><Relationship Id="rId1" Type="http://schemas.openxmlformats.org/officeDocument/2006/relationships/slideLayout" Target="../slideLayouts/slideLayout43.xml"/><Relationship Id="rId4" Type="http://schemas.openxmlformats.org/officeDocument/2006/relationships/image" Target="../media/image6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6.xml"/><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460376" y="622163"/>
            <a:ext cx="8223250" cy="1402896"/>
          </a:xfrm>
        </p:spPr>
        <p:txBody>
          <a:bodyPr/>
          <a:lstStyle/>
          <a:p>
            <a:pPr algn="ctr"/>
            <a:r>
              <a:rPr lang="ru-RU" sz="2400" dirty="0" smtClean="0">
                <a:solidFill>
                  <a:srgbClr val="00AA94"/>
                </a:solidFill>
              </a:rPr>
              <a:t>Правовые </a:t>
            </a:r>
            <a:r>
              <a:rPr lang="ru-RU" sz="2400" dirty="0">
                <a:solidFill>
                  <a:srgbClr val="00AA94"/>
                </a:solidFill>
              </a:rPr>
              <a:t>основы сотрудничества между университетами и частным сектором в области исследований, технологий и развития</a:t>
            </a:r>
            <a:endParaRPr lang="de-DE" sz="2400" b="0" dirty="0">
              <a:solidFill>
                <a:srgbClr val="00AA94"/>
              </a:solidFill>
              <a:latin typeface="Frutiger 45 Light" pitchFamily="34" charset="0"/>
            </a:endParaRPr>
          </a:p>
        </p:txBody>
      </p:sp>
      <p:sp>
        <p:nvSpPr>
          <p:cNvPr id="39939" name="Rectangle 3"/>
          <p:cNvSpPr>
            <a:spLocks noGrp="1" noChangeArrowheads="1"/>
          </p:cNvSpPr>
          <p:nvPr>
            <p:ph type="subTitle" idx="1"/>
          </p:nvPr>
        </p:nvSpPr>
        <p:spPr>
          <a:xfrm>
            <a:off x="460376" y="2733675"/>
            <a:ext cx="8223250" cy="3132138"/>
          </a:xfrm>
        </p:spPr>
        <p:txBody>
          <a:bodyPr/>
          <a:lstStyle/>
          <a:p>
            <a:pPr>
              <a:lnSpc>
                <a:spcPct val="90000"/>
              </a:lnSpc>
            </a:pPr>
            <a:endParaRPr lang="de-DE" dirty="0"/>
          </a:p>
          <a:p>
            <a:pPr>
              <a:lnSpc>
                <a:spcPct val="90000"/>
              </a:lnSpc>
            </a:pPr>
            <a:endParaRPr lang="de-DE" dirty="0"/>
          </a:p>
        </p:txBody>
      </p:sp>
      <p:sp>
        <p:nvSpPr>
          <p:cNvPr id="5" name="Rectangle 53"/>
          <p:cNvSpPr txBox="1">
            <a:spLocks noChangeArrowheads="1"/>
          </p:cNvSpPr>
          <p:nvPr/>
        </p:nvSpPr>
        <p:spPr bwMode="auto">
          <a:xfrm>
            <a:off x="470809" y="2371079"/>
            <a:ext cx="8223250" cy="3847849"/>
          </a:xfrm>
          <a:prstGeom prst="rect">
            <a:avLst/>
          </a:prstGeom>
          <a:noFill/>
          <a:ln w="12700" algn="ctr">
            <a:solidFill>
              <a:schemeClr val="tx1"/>
            </a:solidFill>
            <a:miter lim="800000"/>
            <a:headEnd/>
            <a:tailEnd/>
          </a:ln>
        </p:spPr>
        <p:txBody>
          <a:bodyPr vert="horz" wrap="square" lIns="100012" tIns="46038" rIns="100012" bIns="46038" numCol="1" rtlCol="0" anchor="ctr" anchorCtr="0" compatLnSpc="1">
            <a:prstTxWarp prst="textNoShape">
              <a:avLst/>
            </a:prstTxWarp>
            <a:spAutoFit/>
          </a:bodyPr>
          <a:lstStyle>
            <a:lvl1pPr algn="l" defTabSz="457200" rtl="0" eaLnBrk="1" latinLnBrk="0" hangingPunct="1">
              <a:spcBef>
                <a:spcPct val="0"/>
              </a:spcBef>
              <a:buNone/>
              <a:defRPr sz="3200" kern="1200">
                <a:solidFill>
                  <a:srgbClr val="333333"/>
                </a:solidFill>
                <a:latin typeface="+mj-lt"/>
                <a:ea typeface="+mj-ea"/>
                <a:cs typeface="+mj-cs"/>
              </a:defRPr>
            </a:lvl1pPr>
          </a:lstStyle>
          <a:p>
            <a:pPr algn="ctr"/>
            <a:r>
              <a:rPr lang="de-DE" sz="1600" b="1" dirty="0">
                <a:latin typeface="Arial" pitchFamily="34" charset="0"/>
                <a:cs typeface="Arial" pitchFamily="34" charset="0"/>
              </a:rPr>
              <a:t>“Rechtliche Grundlagen der Zusammenarbeit zwischen Hochschulen und der freien Wirtschaft auf dem Gebiet der Forschung, Technologie und Entwicklung” </a:t>
            </a:r>
          </a:p>
          <a:p>
            <a:pPr algn="ctr"/>
            <a:r>
              <a:rPr lang="ru-RU" sz="1600" dirty="0">
                <a:solidFill>
                  <a:srgbClr val="00AA94"/>
                </a:solidFill>
                <a:latin typeface="Arial" pitchFamily="34" charset="0"/>
                <a:cs typeface="Arial" pitchFamily="34" charset="0"/>
              </a:rPr>
              <a:t>"От замысла до основания - Обзор Общества Фраунгофера: практика сотрудничества с университетами"</a:t>
            </a: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1800" b="1" dirty="0" smtClean="0">
                <a:latin typeface="Arial" pitchFamily="34" charset="0"/>
                <a:cs typeface="Arial" pitchFamily="34" charset="0"/>
              </a:rPr>
              <a:t>Moscow - </a:t>
            </a:r>
            <a:r>
              <a:rPr lang="ru-RU" sz="2000" b="1" dirty="0">
                <a:solidFill>
                  <a:srgbClr val="00AA94"/>
                </a:solidFill>
                <a:latin typeface="Frutiger 45 Light" pitchFamily="34" charset="0"/>
              </a:rPr>
              <a:t>Москва</a:t>
            </a:r>
            <a:r>
              <a:rPr lang="en-AU" altLang="en-AU" sz="2000" dirty="0" smtClean="0">
                <a:solidFill>
                  <a:schemeClr val="folHlink"/>
                </a:solidFill>
                <a:latin typeface="Arial" pitchFamily="34" charset="0"/>
                <a:cs typeface="Arial" pitchFamily="34" charset="0"/>
              </a:rPr>
              <a:t/>
            </a:r>
            <a:br>
              <a:rPr lang="en-AU" altLang="en-AU" sz="2000" dirty="0" smtClean="0">
                <a:solidFill>
                  <a:schemeClr val="folHlink"/>
                </a:solidFill>
                <a:latin typeface="Arial" pitchFamily="34" charset="0"/>
                <a:cs typeface="Arial" pitchFamily="34" charset="0"/>
              </a:rPr>
            </a:br>
            <a:r>
              <a:rPr lang="en-AU" altLang="en-AU" sz="2000" b="1" dirty="0" smtClean="0">
                <a:latin typeface="Arial" pitchFamily="34" charset="0"/>
                <a:cs typeface="Arial" pitchFamily="34" charset="0"/>
              </a:rPr>
              <a:t>12.11.2015</a:t>
            </a:r>
            <a:br>
              <a:rPr lang="en-AU" altLang="en-AU" sz="2000" b="1" dirty="0" smtClean="0">
                <a:latin typeface="Arial" pitchFamily="34" charset="0"/>
                <a:cs typeface="Arial" pitchFamily="34" charset="0"/>
              </a:rPr>
            </a:br>
            <a:r>
              <a:rPr lang="en-AU" altLang="en-AU" sz="1800" b="1" dirty="0" smtClean="0">
                <a:latin typeface="Arial" pitchFamily="34" charset="0"/>
                <a:cs typeface="Arial" pitchFamily="34" charset="0"/>
              </a:rPr>
              <a:t/>
            </a:r>
            <a:br>
              <a:rPr lang="en-AU" altLang="en-AU" sz="1800" b="1" dirty="0" smtClean="0">
                <a:latin typeface="Arial" pitchFamily="34" charset="0"/>
                <a:cs typeface="Arial" pitchFamily="34" charset="0"/>
              </a:rPr>
            </a:br>
            <a:r>
              <a:rPr lang="en-AU" altLang="en-AU" sz="1600" b="1" dirty="0" smtClean="0">
                <a:latin typeface="Arial" pitchFamily="34" charset="0"/>
                <a:cs typeface="Arial" pitchFamily="34" charset="0"/>
              </a:rPr>
              <a:t>Dibutsch Ekaterina </a:t>
            </a:r>
            <a:r>
              <a:rPr lang="en-AU" altLang="en-AU" sz="1600" b="1" dirty="0" err="1" smtClean="0">
                <a:latin typeface="Arial" pitchFamily="34" charset="0"/>
                <a:cs typeface="Arial" pitchFamily="34" charset="0"/>
              </a:rPr>
              <a:t>Alekseevna</a:t>
            </a:r>
            <a:endParaRPr lang="en-AU" altLang="en-AU" sz="1600" b="1" dirty="0" smtClean="0">
              <a:solidFill>
                <a:schemeClr val="tx1"/>
              </a:solidFill>
              <a:latin typeface="Arial" pitchFamily="34" charset="0"/>
              <a:cs typeface="Arial" pitchFamily="34" charset="0"/>
            </a:endParaRPr>
          </a:p>
          <a:p>
            <a:pPr algn="ctr"/>
            <a:r>
              <a:rPr lang="ru-RU" altLang="en-AU" sz="1600" b="1" dirty="0" smtClean="0">
                <a:solidFill>
                  <a:srgbClr val="00AA94"/>
                </a:solidFill>
                <a:latin typeface="Arial" pitchFamily="34" charset="0"/>
                <a:cs typeface="Arial" pitchFamily="34" charset="0"/>
              </a:rPr>
              <a:t>Адвокат </a:t>
            </a:r>
            <a:r>
              <a:rPr lang="de-DE" altLang="en-AU" sz="1600" b="1" dirty="0" smtClean="0">
                <a:solidFill>
                  <a:srgbClr val="00AA94"/>
                </a:solidFill>
                <a:latin typeface="Arial" pitchFamily="34" charset="0"/>
                <a:cs typeface="Arial" pitchFamily="34" charset="0"/>
              </a:rPr>
              <a:t> </a:t>
            </a:r>
            <a:r>
              <a:rPr lang="ru-RU" altLang="en-AU" sz="1600" b="1" dirty="0" smtClean="0">
                <a:solidFill>
                  <a:srgbClr val="00AA94"/>
                </a:solidFill>
                <a:latin typeface="Arial" pitchFamily="34" charset="0"/>
                <a:cs typeface="Arial" pitchFamily="34" charset="0"/>
              </a:rPr>
              <a:t>и</a:t>
            </a:r>
            <a:r>
              <a:rPr lang="de-DE" altLang="en-AU" sz="1600" b="1" dirty="0" smtClean="0">
                <a:solidFill>
                  <a:srgbClr val="00AA94"/>
                </a:solidFill>
                <a:latin typeface="Arial" pitchFamily="34" charset="0"/>
                <a:cs typeface="Arial" pitchFamily="34" charset="0"/>
              </a:rPr>
              <a:t>  </a:t>
            </a:r>
            <a:r>
              <a:rPr lang="ru-RU" altLang="en-AU" sz="1600" b="1" dirty="0" smtClean="0">
                <a:solidFill>
                  <a:srgbClr val="00AA94"/>
                </a:solidFill>
                <a:latin typeface="Arial" pitchFamily="34" charset="0"/>
                <a:cs typeface="Arial" pitchFamily="34" charset="0"/>
              </a:rPr>
              <a:t>физик </a:t>
            </a:r>
            <a:endParaRPr lang="ru-RU" altLang="en-AU" sz="1600" b="1" dirty="0">
              <a:solidFill>
                <a:srgbClr val="00AA94"/>
              </a:solidFill>
              <a:latin typeface="Arial" pitchFamily="34" charset="0"/>
              <a:cs typeface="Arial" pitchFamily="34" charset="0"/>
            </a:endParaRPr>
          </a:p>
          <a:p>
            <a:pPr algn="ctr"/>
            <a:r>
              <a:rPr lang="ru-RU" altLang="en-AU" sz="1600" b="1" dirty="0">
                <a:solidFill>
                  <a:srgbClr val="00AA94"/>
                </a:solidFill>
                <a:latin typeface="Arial" pitchFamily="34" charset="0"/>
                <a:cs typeface="Arial" pitchFamily="34" charset="0"/>
              </a:rPr>
              <a:t>Дибуч Екатерина Алексеевна</a:t>
            </a:r>
            <a:r>
              <a:rPr lang="en-AU" altLang="en-AU" sz="1600" dirty="0" smtClean="0">
                <a:solidFill>
                  <a:srgbClr val="FF0000"/>
                </a:solidFill>
                <a:latin typeface="Arial" pitchFamily="34" charset="0"/>
                <a:cs typeface="Arial" pitchFamily="34" charset="0"/>
              </a:rPr>
              <a:t/>
            </a:r>
            <a:br>
              <a:rPr lang="en-AU" altLang="en-AU" sz="1600" dirty="0" smtClean="0">
                <a:solidFill>
                  <a:srgbClr val="FF0000"/>
                </a:solidFill>
                <a:latin typeface="Arial" pitchFamily="34" charset="0"/>
                <a:cs typeface="Arial" pitchFamily="34" charset="0"/>
              </a:rPr>
            </a:br>
            <a:r>
              <a:rPr lang="de-DE" sz="1600" b="1" dirty="0">
                <a:latin typeface="Arial" pitchFamily="34" charset="0"/>
                <a:cs typeface="Arial" pitchFamily="34" charset="0"/>
              </a:rPr>
              <a:t>Fraunhofer - Legal </a:t>
            </a:r>
            <a:r>
              <a:rPr lang="de-DE" sz="1600" b="1" dirty="0" smtClean="0">
                <a:latin typeface="Arial" pitchFamily="34" charset="0"/>
                <a:cs typeface="Arial" pitchFamily="34" charset="0"/>
              </a:rPr>
              <a:t>Department</a:t>
            </a:r>
          </a:p>
          <a:p>
            <a:pPr algn="ctr"/>
            <a:r>
              <a:rPr lang="ru-RU" altLang="en-AU" sz="1600" b="1" dirty="0">
                <a:solidFill>
                  <a:srgbClr val="00AA94"/>
                </a:solidFill>
                <a:latin typeface="Arial" pitchFamily="34" charset="0"/>
                <a:cs typeface="Arial" pitchFamily="34" charset="0"/>
              </a:rPr>
              <a:t>Общество им</a:t>
            </a:r>
            <a:r>
              <a:rPr lang="en-AU" altLang="en-AU" sz="1600" b="1" dirty="0">
                <a:solidFill>
                  <a:srgbClr val="00AA94"/>
                </a:solidFill>
                <a:latin typeface="Arial" pitchFamily="34" charset="0"/>
                <a:cs typeface="Arial" pitchFamily="34" charset="0"/>
              </a:rPr>
              <a:t>.</a:t>
            </a:r>
            <a:r>
              <a:rPr lang="ru-RU" altLang="en-AU" sz="1600" b="1" dirty="0">
                <a:solidFill>
                  <a:srgbClr val="00AA94"/>
                </a:solidFill>
                <a:latin typeface="Arial" pitchFamily="34" charset="0"/>
                <a:cs typeface="Arial" pitchFamily="34" charset="0"/>
              </a:rPr>
              <a:t> Фраунгофера</a:t>
            </a:r>
            <a:r>
              <a:rPr lang="en-AU" altLang="en-AU" sz="1600" b="1" dirty="0">
                <a:solidFill>
                  <a:srgbClr val="00AA94"/>
                </a:solidFill>
                <a:latin typeface="Arial" pitchFamily="34" charset="0"/>
                <a:cs typeface="Arial" pitchFamily="34" charset="0"/>
              </a:rPr>
              <a:t>, </a:t>
            </a:r>
            <a:r>
              <a:rPr lang="ru-RU" altLang="en-AU" sz="1600" b="1" dirty="0">
                <a:solidFill>
                  <a:srgbClr val="00AA94"/>
                </a:solidFill>
                <a:latin typeface="Arial" pitchFamily="34" charset="0"/>
                <a:cs typeface="Arial" pitchFamily="34" charset="0"/>
              </a:rPr>
              <a:t>Мюнхен</a:t>
            </a:r>
            <a:endParaRPr lang="en-GB" sz="1600" b="1" dirty="0">
              <a:solidFill>
                <a:srgbClr val="00AA94"/>
              </a:solidFill>
              <a:latin typeface="Arial" pitchFamily="34" charset="0"/>
              <a:cs typeface="Arial" pitchFamily="34" charset="0"/>
            </a:endParaRPr>
          </a:p>
          <a:p>
            <a:pPr algn="ctr"/>
            <a:endParaRPr lang="de-DE" sz="1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67821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485775" y="4626721"/>
            <a:ext cx="8202613" cy="592449"/>
            <a:chOff x="485775" y="5324319"/>
            <a:chExt cx="8202613" cy="592449"/>
          </a:xfrm>
        </p:grpSpPr>
        <p:sp>
          <p:nvSpPr>
            <p:cNvPr id="44" name="Rechteck 43"/>
            <p:cNvSpPr/>
            <p:nvPr/>
          </p:nvSpPr>
          <p:spPr bwMode="auto">
            <a:xfrm>
              <a:off x="485775" y="5341938"/>
              <a:ext cx="8202613" cy="574830"/>
            </a:xfrm>
            <a:prstGeom prst="rect">
              <a:avLst/>
            </a:prstGeom>
            <a:solidFill>
              <a:schemeClr val="accent6"/>
            </a:solidFill>
            <a:ln>
              <a:noFill/>
            </a:ln>
            <a:effectLst/>
            <a:extLst/>
          </p:spPr>
          <p:txBody>
            <a:bodyPr vert="horz" wrap="square" lIns="0" tIns="0" rIns="0" bIns="0" numCol="1" rtlCol="0" anchor="t" anchorCtr="0" compatLnSpc="1">
              <a:prstTxWarp prst="textNoShape">
                <a:avLst/>
              </a:prstTxWarp>
            </a:bodyPr>
            <a:lstStyle/>
            <a:p>
              <a:endParaRPr lang="de-DE" smtClean="0">
                <a:solidFill>
                  <a:srgbClr val="000000"/>
                </a:solidFill>
              </a:endParaRPr>
            </a:p>
          </p:txBody>
        </p:sp>
        <p:pic>
          <p:nvPicPr>
            <p:cNvPr id="54" name="Grafik 5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305" y="5341938"/>
              <a:ext cx="818448" cy="574830"/>
            </a:xfrm>
            <a:prstGeom prst="rect">
              <a:avLst/>
            </a:prstGeom>
          </p:spPr>
        </p:pic>
        <p:sp>
          <p:nvSpPr>
            <p:cNvPr id="30" name="Textfeld 29"/>
            <p:cNvSpPr txBox="1"/>
            <p:nvPr/>
          </p:nvSpPr>
          <p:spPr>
            <a:xfrm>
              <a:off x="1362075" y="5324319"/>
              <a:ext cx="2745844" cy="590349"/>
            </a:xfrm>
            <a:prstGeom prst="rect">
              <a:avLst/>
            </a:prstGeom>
            <a:noFill/>
          </p:spPr>
          <p:txBody>
            <a:bodyPr wrap="square" lIns="0" tIns="36000" rIns="0" bIns="0" rtlCol="0">
              <a:spAutoFit/>
            </a:bodyPr>
            <a:lstStyle>
              <a:defPPr>
                <a:defRPr lang="de-DE"/>
              </a:defPPr>
            </a:lstStyle>
            <a:p>
              <a:r>
                <a:rPr lang="de-DE" dirty="0">
                  <a:solidFill>
                    <a:srgbClr val="000000"/>
                  </a:solidFill>
                </a:rPr>
                <a:t>Verteidigungs- und Sicherheitsforschung VVS</a:t>
              </a:r>
            </a:p>
          </p:txBody>
        </p:sp>
        <p:sp>
          <p:nvSpPr>
            <p:cNvPr id="46" name="Textfeld 45"/>
            <p:cNvSpPr txBox="1"/>
            <p:nvPr/>
          </p:nvSpPr>
          <p:spPr>
            <a:xfrm>
              <a:off x="4286250" y="5324319"/>
              <a:ext cx="4402138" cy="405683"/>
            </a:xfrm>
            <a:prstGeom prst="rect">
              <a:avLst/>
            </a:prstGeom>
            <a:noFill/>
          </p:spPr>
          <p:txBody>
            <a:bodyPr wrap="square" lIns="0" tIns="36000" rIns="0" bIns="0" rtlCol="0">
              <a:spAutoFit/>
            </a:bodyPr>
            <a:lstStyle/>
            <a:p>
              <a:r>
                <a:rPr lang="de-DE" sz="1200" dirty="0" smtClean="0">
                  <a:solidFill>
                    <a:srgbClr val="000000"/>
                  </a:solidFill>
                </a:rPr>
                <a:t>EMI, </a:t>
              </a:r>
              <a:r>
                <a:rPr lang="de-DE" sz="1200" dirty="0">
                  <a:solidFill>
                    <a:srgbClr val="000000"/>
                  </a:solidFill>
                </a:rPr>
                <a:t>FHR, FKIE, IAF</a:t>
              </a:r>
              <a:r>
                <a:rPr lang="de-DE" sz="1200" dirty="0" smtClean="0">
                  <a:solidFill>
                    <a:srgbClr val="000000"/>
                  </a:solidFill>
                </a:rPr>
                <a:t>, ICT, INT, IOSB </a:t>
              </a:r>
              <a:br>
                <a:rPr lang="de-DE" sz="1200" dirty="0" smtClean="0">
                  <a:solidFill>
                    <a:srgbClr val="000000"/>
                  </a:solidFill>
                </a:rPr>
              </a:br>
              <a:r>
                <a:rPr lang="de-DE" sz="1200" dirty="0" smtClean="0">
                  <a:solidFill>
                    <a:srgbClr val="000000"/>
                  </a:solidFill>
                </a:rPr>
                <a:t>Gäste: HHI, IIS, ISI</a:t>
              </a:r>
              <a:endParaRPr lang="de-DE" sz="1200" dirty="0">
                <a:solidFill>
                  <a:srgbClr val="000000"/>
                </a:solidFill>
              </a:endParaRPr>
            </a:p>
          </p:txBody>
        </p:sp>
      </p:grpSp>
      <p:grpSp>
        <p:nvGrpSpPr>
          <p:cNvPr id="7" name="Gruppieren 6"/>
          <p:cNvGrpSpPr/>
          <p:nvPr/>
        </p:nvGrpSpPr>
        <p:grpSpPr>
          <a:xfrm>
            <a:off x="485775" y="2622728"/>
            <a:ext cx="8202613" cy="706098"/>
            <a:chOff x="485775" y="3301472"/>
            <a:chExt cx="8202613" cy="706098"/>
          </a:xfrm>
        </p:grpSpPr>
        <p:sp>
          <p:nvSpPr>
            <p:cNvPr id="41" name="Rechteck 40"/>
            <p:cNvSpPr/>
            <p:nvPr/>
          </p:nvSpPr>
          <p:spPr bwMode="auto">
            <a:xfrm>
              <a:off x="485775" y="3306421"/>
              <a:ext cx="8202613" cy="574830"/>
            </a:xfrm>
            <a:prstGeom prst="rect">
              <a:avLst/>
            </a:prstGeom>
            <a:solidFill>
              <a:schemeClr val="accent6"/>
            </a:solidFill>
            <a:ln>
              <a:noFill/>
            </a:ln>
            <a:effectLst/>
            <a:extLst/>
          </p:spPr>
          <p:txBody>
            <a:bodyPr vert="horz" wrap="square" lIns="0" tIns="0" rIns="0" bIns="0" numCol="1" rtlCol="0" anchor="t" anchorCtr="0" compatLnSpc="1">
              <a:prstTxWarp prst="textNoShape">
                <a:avLst/>
              </a:prstTxWarp>
            </a:bodyPr>
            <a:lstStyle/>
            <a:p>
              <a:endParaRPr lang="de-DE" smtClean="0">
                <a:solidFill>
                  <a:srgbClr val="000000"/>
                </a:solidFill>
              </a:endParaRPr>
            </a:p>
          </p:txBody>
        </p:sp>
        <p:pic>
          <p:nvPicPr>
            <p:cNvPr id="50" name="Grafik 4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6305" y="3301472"/>
              <a:ext cx="825756" cy="579779"/>
            </a:xfrm>
            <a:prstGeom prst="rect">
              <a:avLst/>
            </a:prstGeom>
          </p:spPr>
        </p:pic>
        <p:sp>
          <p:nvSpPr>
            <p:cNvPr id="27" name="Textfeld 26"/>
            <p:cNvSpPr txBox="1"/>
            <p:nvPr/>
          </p:nvSpPr>
          <p:spPr>
            <a:xfrm>
              <a:off x="1362079" y="3306421"/>
              <a:ext cx="2745844" cy="701149"/>
            </a:xfrm>
            <a:prstGeom prst="rect">
              <a:avLst/>
            </a:prstGeom>
            <a:noFill/>
          </p:spPr>
          <p:txBody>
            <a:bodyPr wrap="square" lIns="0" tIns="36000" rIns="0" bIns="0" rtlCol="0">
              <a:spAutoFit/>
            </a:bodyPr>
            <a:lstStyle>
              <a:defPPr>
                <a:defRPr lang="de-DE"/>
              </a:defPPr>
            </a:lstStyle>
            <a:p>
              <a:r>
                <a:rPr lang="de-DE" dirty="0">
                  <a:solidFill>
                    <a:srgbClr val="000000"/>
                  </a:solidFill>
                </a:rPr>
                <a:t>Light &amp; </a:t>
              </a:r>
              <a:r>
                <a:rPr lang="de-DE" dirty="0" err="1">
                  <a:solidFill>
                    <a:srgbClr val="000000"/>
                  </a:solidFill>
                </a:rPr>
                <a:t>Surfaces</a:t>
              </a:r>
              <a:r>
                <a:rPr lang="de-DE" dirty="0">
                  <a:solidFill>
                    <a:srgbClr val="000000"/>
                  </a:solidFill>
                </a:rPr>
                <a:t> </a:t>
              </a:r>
            </a:p>
            <a:p>
              <a:endParaRPr lang="de-DE" dirty="0">
                <a:solidFill>
                  <a:srgbClr val="000000"/>
                </a:solidFill>
              </a:endParaRPr>
            </a:p>
          </p:txBody>
        </p:sp>
        <p:sp>
          <p:nvSpPr>
            <p:cNvPr id="34" name="Textfeld 33"/>
            <p:cNvSpPr txBox="1"/>
            <p:nvPr/>
          </p:nvSpPr>
          <p:spPr>
            <a:xfrm>
              <a:off x="4286250" y="3306421"/>
              <a:ext cx="4402138" cy="221018"/>
            </a:xfrm>
            <a:prstGeom prst="rect">
              <a:avLst/>
            </a:prstGeom>
            <a:noFill/>
          </p:spPr>
          <p:txBody>
            <a:bodyPr wrap="square" lIns="0" tIns="36000" rIns="0" bIns="0" rtlCol="0">
              <a:spAutoFit/>
            </a:bodyPr>
            <a:lstStyle>
              <a:defPPr>
                <a:defRPr lang="de-DE"/>
              </a:defPPr>
              <a:lvl1pPr>
                <a:defRPr sz="1200"/>
              </a:lvl1pPr>
            </a:lstStyle>
            <a:p>
              <a:r>
                <a:rPr lang="de-DE" dirty="0">
                  <a:solidFill>
                    <a:srgbClr val="000000"/>
                  </a:solidFill>
                </a:rPr>
                <a:t>FEP, ILT, IOF, IPM, IST, IWS</a:t>
              </a:r>
            </a:p>
          </p:txBody>
        </p:sp>
      </p:grpSp>
      <p:sp>
        <p:nvSpPr>
          <p:cNvPr id="793602" name="Rectangle 2"/>
          <p:cNvSpPr>
            <a:spLocks noGrp="1" noChangeArrowheads="1"/>
          </p:cNvSpPr>
          <p:nvPr>
            <p:ph type="title"/>
          </p:nvPr>
        </p:nvSpPr>
        <p:spPr/>
        <p:txBody>
          <a:bodyPr/>
          <a:lstStyle/>
          <a:p>
            <a:r>
              <a:rPr lang="de-DE"/>
              <a:t>Bündelung der Kompetenzen durch Vernetzung</a:t>
            </a:r>
            <a:br>
              <a:rPr lang="de-DE"/>
            </a:br>
            <a:r>
              <a:rPr lang="de-DE" b="0">
                <a:latin typeface="Frutiger LT Com 55 Roman" pitchFamily="34" charset="0"/>
              </a:rPr>
              <a:t>Fraunhofer-Institutsverbünde</a:t>
            </a:r>
            <a:br>
              <a:rPr lang="de-DE" b="0">
                <a:latin typeface="Frutiger LT Com 55 Roman" pitchFamily="34" charset="0"/>
              </a:rPr>
            </a:br>
            <a:endParaRPr lang="de-DE" b="0">
              <a:latin typeface="Frutiger LT Com 55 Roman" pitchFamily="34" charset="0"/>
            </a:endParaRPr>
          </a:p>
        </p:txBody>
      </p:sp>
      <p:grpSp>
        <p:nvGrpSpPr>
          <p:cNvPr id="2" name="Gruppieren 1"/>
          <p:cNvGrpSpPr/>
          <p:nvPr/>
        </p:nvGrpSpPr>
        <p:grpSpPr>
          <a:xfrm>
            <a:off x="486304" y="1288522"/>
            <a:ext cx="8202613" cy="590349"/>
            <a:chOff x="486304" y="1288522"/>
            <a:chExt cx="8202613" cy="590349"/>
          </a:xfrm>
        </p:grpSpPr>
        <p:sp>
          <p:nvSpPr>
            <p:cNvPr id="45" name="Rechteck 44"/>
            <p:cNvSpPr/>
            <p:nvPr/>
          </p:nvSpPr>
          <p:spPr bwMode="auto">
            <a:xfrm>
              <a:off x="486304" y="1288522"/>
              <a:ext cx="8202613" cy="574830"/>
            </a:xfrm>
            <a:prstGeom prst="rect">
              <a:avLst/>
            </a:prstGeom>
            <a:solidFill>
              <a:schemeClr val="accent6"/>
            </a:solidFill>
            <a:ln>
              <a:noFill/>
            </a:ln>
            <a:effectLst/>
            <a:extLst/>
          </p:spPr>
          <p:txBody>
            <a:bodyPr vert="horz" wrap="square" lIns="0" tIns="0" rIns="0" bIns="0" numCol="1" rtlCol="0" anchor="t" anchorCtr="0" compatLnSpc="1">
              <a:prstTxWarp prst="textNoShape">
                <a:avLst/>
              </a:prstTxWarp>
            </a:bodyPr>
            <a:lstStyle/>
            <a:p>
              <a:endParaRPr lang="de-DE" smtClean="0">
                <a:solidFill>
                  <a:srgbClr val="000000"/>
                </a:solidFill>
              </a:endParaRPr>
            </a:p>
          </p:txBody>
        </p:sp>
        <p:pic>
          <p:nvPicPr>
            <p:cNvPr id="48" name="Grafik 4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6304" y="1288522"/>
              <a:ext cx="818448" cy="574830"/>
            </a:xfrm>
            <a:prstGeom prst="rect">
              <a:avLst/>
            </a:prstGeom>
          </p:spPr>
        </p:pic>
        <p:sp>
          <p:nvSpPr>
            <p:cNvPr id="3" name="Textfeld 2"/>
            <p:cNvSpPr txBox="1"/>
            <p:nvPr/>
          </p:nvSpPr>
          <p:spPr>
            <a:xfrm>
              <a:off x="1362075" y="1288522"/>
              <a:ext cx="2745844" cy="313350"/>
            </a:xfrm>
            <a:prstGeom prst="rect">
              <a:avLst/>
            </a:prstGeom>
            <a:noFill/>
          </p:spPr>
          <p:txBody>
            <a:bodyPr wrap="square" lIns="0" tIns="36000" rIns="0" bIns="0" rtlCol="0">
              <a:spAutoFit/>
            </a:bodyPr>
            <a:lstStyle/>
            <a:p>
              <a:r>
                <a:rPr lang="de-DE" dirty="0" smtClean="0">
                  <a:solidFill>
                    <a:srgbClr val="000000"/>
                  </a:solidFill>
                </a:rPr>
                <a:t>IUK-Technologie</a:t>
              </a:r>
              <a:endParaRPr lang="de-DE" dirty="0">
                <a:solidFill>
                  <a:srgbClr val="000000"/>
                </a:solidFill>
              </a:endParaRPr>
            </a:p>
          </p:txBody>
        </p:sp>
        <p:sp>
          <p:nvSpPr>
            <p:cNvPr id="31" name="Textfeld 30"/>
            <p:cNvSpPr txBox="1"/>
            <p:nvPr/>
          </p:nvSpPr>
          <p:spPr>
            <a:xfrm>
              <a:off x="4286250" y="1288522"/>
              <a:ext cx="4402138" cy="590349"/>
            </a:xfrm>
            <a:prstGeom prst="rect">
              <a:avLst/>
            </a:prstGeom>
            <a:noFill/>
          </p:spPr>
          <p:txBody>
            <a:bodyPr wrap="square" lIns="0" tIns="36000" rIns="0" bIns="0" rtlCol="0">
              <a:spAutoFit/>
            </a:bodyPr>
            <a:lstStyle>
              <a:defPPr>
                <a:defRPr lang="de-DE"/>
              </a:defPPr>
              <a:lvl1pPr>
                <a:defRPr sz="1200"/>
              </a:lvl1pPr>
            </a:lstStyle>
            <a:p>
              <a:r>
                <a:rPr lang="de-DE" dirty="0" smtClean="0">
                  <a:solidFill>
                    <a:srgbClr val="000000"/>
                  </a:solidFill>
                </a:rPr>
                <a:t>AISEC</a:t>
              </a:r>
              <a:r>
                <a:rPr lang="de-DE" dirty="0">
                  <a:solidFill>
                    <a:srgbClr val="000000"/>
                  </a:solidFill>
                </a:rPr>
                <a:t>, </a:t>
              </a:r>
              <a:r>
                <a:rPr lang="de-DE" dirty="0" smtClean="0">
                  <a:solidFill>
                    <a:srgbClr val="000000"/>
                  </a:solidFill>
                </a:rPr>
                <a:t>ESK, FIT</a:t>
              </a:r>
              <a:r>
                <a:rPr lang="de-DE" dirty="0">
                  <a:solidFill>
                    <a:srgbClr val="000000"/>
                  </a:solidFill>
                </a:rPr>
                <a:t>, </a:t>
              </a:r>
              <a:r>
                <a:rPr lang="de-DE" dirty="0" smtClean="0">
                  <a:solidFill>
                    <a:srgbClr val="000000"/>
                  </a:solidFill>
                </a:rPr>
                <a:t>FKIE, FOKUS</a:t>
              </a:r>
              <a:r>
                <a:rPr lang="de-DE" dirty="0">
                  <a:solidFill>
                    <a:srgbClr val="000000"/>
                  </a:solidFill>
                </a:rPr>
                <a:t>, IAIS, IAO, IDMT, IESE, IGD, IOSB, ISST, </a:t>
              </a:r>
              <a:r>
                <a:rPr lang="de-DE" dirty="0" smtClean="0">
                  <a:solidFill>
                    <a:srgbClr val="000000"/>
                  </a:solidFill>
                </a:rPr>
                <a:t>ITWM, IVI, </a:t>
              </a:r>
              <a:r>
                <a:rPr lang="de-DE" dirty="0">
                  <a:solidFill>
                    <a:srgbClr val="000000"/>
                  </a:solidFill>
                </a:rPr>
                <a:t>MEVIS, SCAI, </a:t>
              </a:r>
              <a:r>
                <a:rPr lang="de-DE" dirty="0" smtClean="0">
                  <a:solidFill>
                    <a:srgbClr val="000000"/>
                  </a:solidFill>
                </a:rPr>
                <a:t>SIT</a:t>
              </a:r>
              <a:r>
                <a:rPr lang="de-DE" dirty="0">
                  <a:solidFill>
                    <a:srgbClr val="000000"/>
                  </a:solidFill>
                </a:rPr>
                <a:t/>
              </a:r>
              <a:br>
                <a:rPr lang="de-DE" dirty="0">
                  <a:solidFill>
                    <a:srgbClr val="000000"/>
                  </a:solidFill>
                </a:rPr>
              </a:br>
              <a:r>
                <a:rPr lang="de-DE" dirty="0">
                  <a:solidFill>
                    <a:srgbClr val="000000"/>
                  </a:solidFill>
                </a:rPr>
                <a:t>Gäste</a:t>
              </a:r>
              <a:r>
                <a:rPr lang="de-DE" dirty="0" smtClean="0">
                  <a:solidFill>
                    <a:srgbClr val="000000"/>
                  </a:solidFill>
                </a:rPr>
                <a:t>: </a:t>
              </a:r>
              <a:r>
                <a:rPr lang="de-DE" dirty="0">
                  <a:solidFill>
                    <a:srgbClr val="000000"/>
                  </a:solidFill>
                </a:rPr>
                <a:t>HHI, </a:t>
              </a:r>
              <a:r>
                <a:rPr lang="de-DE" dirty="0" smtClean="0">
                  <a:solidFill>
                    <a:srgbClr val="000000"/>
                  </a:solidFill>
                </a:rPr>
                <a:t>IIS</a:t>
              </a:r>
              <a:endParaRPr lang="de-DE" dirty="0">
                <a:solidFill>
                  <a:srgbClr val="000000"/>
                </a:solidFill>
              </a:endParaRPr>
            </a:p>
          </p:txBody>
        </p:sp>
      </p:grpSp>
      <p:grpSp>
        <p:nvGrpSpPr>
          <p:cNvPr id="5" name="Gruppieren 4"/>
          <p:cNvGrpSpPr/>
          <p:nvPr/>
        </p:nvGrpSpPr>
        <p:grpSpPr>
          <a:xfrm>
            <a:off x="486304" y="1961155"/>
            <a:ext cx="8202613" cy="574830"/>
            <a:chOff x="486304" y="1961155"/>
            <a:chExt cx="8202613" cy="574830"/>
          </a:xfrm>
        </p:grpSpPr>
        <p:sp>
          <p:nvSpPr>
            <p:cNvPr id="4" name="Rechteck 3"/>
            <p:cNvSpPr/>
            <p:nvPr/>
          </p:nvSpPr>
          <p:spPr bwMode="auto">
            <a:xfrm>
              <a:off x="486304" y="1961155"/>
              <a:ext cx="8202613" cy="574830"/>
            </a:xfrm>
            <a:prstGeom prst="rect">
              <a:avLst/>
            </a:prstGeom>
            <a:solidFill>
              <a:schemeClr val="accent6"/>
            </a:solidFill>
            <a:ln>
              <a:noFill/>
            </a:ln>
            <a:effectLst/>
            <a:extLst/>
          </p:spPr>
          <p:txBody>
            <a:bodyPr vert="horz" wrap="square" lIns="0" tIns="0" rIns="0" bIns="0" numCol="1" rtlCol="0" anchor="t" anchorCtr="0" compatLnSpc="1">
              <a:prstTxWarp prst="textNoShape">
                <a:avLst/>
              </a:prstTxWarp>
            </a:bodyPr>
            <a:lstStyle/>
            <a:p>
              <a:endParaRPr lang="de-DE" smtClean="0">
                <a:solidFill>
                  <a:srgbClr val="000000"/>
                </a:solidFill>
              </a:endParaRPr>
            </a:p>
          </p:txBody>
        </p:sp>
        <p:pic>
          <p:nvPicPr>
            <p:cNvPr id="49" name="Grafik 4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6304" y="1961155"/>
              <a:ext cx="818448" cy="574830"/>
            </a:xfrm>
            <a:prstGeom prst="rect">
              <a:avLst/>
            </a:prstGeom>
          </p:spPr>
        </p:pic>
        <p:sp>
          <p:nvSpPr>
            <p:cNvPr id="25" name="Textfeld 24"/>
            <p:cNvSpPr txBox="1"/>
            <p:nvPr/>
          </p:nvSpPr>
          <p:spPr>
            <a:xfrm>
              <a:off x="1362075" y="1961155"/>
              <a:ext cx="2745844" cy="313350"/>
            </a:xfrm>
            <a:prstGeom prst="rect">
              <a:avLst/>
            </a:prstGeom>
            <a:noFill/>
          </p:spPr>
          <p:txBody>
            <a:bodyPr wrap="square" lIns="0" tIns="36000" rIns="0" bIns="0" rtlCol="0">
              <a:spAutoFit/>
            </a:bodyPr>
            <a:lstStyle>
              <a:defPPr>
                <a:defRPr lang="de-DE"/>
              </a:defPPr>
            </a:lstStyle>
            <a:p>
              <a:r>
                <a:rPr lang="de-DE" dirty="0">
                  <a:solidFill>
                    <a:srgbClr val="000000"/>
                  </a:solidFill>
                </a:rPr>
                <a:t>Life </a:t>
              </a:r>
              <a:r>
                <a:rPr lang="de-DE" dirty="0" err="1">
                  <a:solidFill>
                    <a:srgbClr val="000000"/>
                  </a:solidFill>
                </a:rPr>
                <a:t>Sciences</a:t>
              </a:r>
              <a:endParaRPr lang="de-DE" dirty="0">
                <a:solidFill>
                  <a:srgbClr val="000000"/>
                </a:solidFill>
              </a:endParaRPr>
            </a:p>
          </p:txBody>
        </p:sp>
        <p:sp>
          <p:nvSpPr>
            <p:cNvPr id="32" name="Textfeld 31"/>
            <p:cNvSpPr txBox="1"/>
            <p:nvPr/>
          </p:nvSpPr>
          <p:spPr>
            <a:xfrm>
              <a:off x="4286250" y="1961155"/>
              <a:ext cx="4402138" cy="221018"/>
            </a:xfrm>
            <a:prstGeom prst="rect">
              <a:avLst/>
            </a:prstGeom>
            <a:noFill/>
          </p:spPr>
          <p:txBody>
            <a:bodyPr wrap="square" lIns="0" tIns="36000" rIns="0" bIns="0" rtlCol="0">
              <a:spAutoFit/>
            </a:bodyPr>
            <a:lstStyle>
              <a:defPPr>
                <a:defRPr lang="de-DE"/>
              </a:defPPr>
              <a:lvl1pPr>
                <a:defRPr sz="1200"/>
              </a:lvl1pPr>
            </a:lstStyle>
            <a:p>
              <a:r>
                <a:rPr lang="de-DE" dirty="0" smtClean="0">
                  <a:solidFill>
                    <a:srgbClr val="000000"/>
                  </a:solidFill>
                </a:rPr>
                <a:t>EMB, </a:t>
              </a:r>
              <a:r>
                <a:rPr lang="de-DE" dirty="0">
                  <a:solidFill>
                    <a:srgbClr val="000000"/>
                  </a:solidFill>
                </a:rPr>
                <a:t>IBMT, IGB, IME, ITEM, IVV, </a:t>
              </a:r>
              <a:r>
                <a:rPr lang="de-DE" dirty="0" smtClean="0">
                  <a:solidFill>
                    <a:srgbClr val="000000"/>
                  </a:solidFill>
                </a:rPr>
                <a:t>IZI</a:t>
              </a:r>
              <a:endParaRPr lang="de-DE" dirty="0">
                <a:solidFill>
                  <a:srgbClr val="000000"/>
                </a:solidFill>
              </a:endParaRPr>
            </a:p>
          </p:txBody>
        </p:sp>
      </p:grpSp>
      <p:grpSp>
        <p:nvGrpSpPr>
          <p:cNvPr id="8" name="Gruppieren 7"/>
          <p:cNvGrpSpPr/>
          <p:nvPr/>
        </p:nvGrpSpPr>
        <p:grpSpPr>
          <a:xfrm>
            <a:off x="485775" y="3979053"/>
            <a:ext cx="8202613" cy="590646"/>
            <a:chOff x="485775" y="3979053"/>
            <a:chExt cx="8202613" cy="590646"/>
          </a:xfrm>
        </p:grpSpPr>
        <p:sp>
          <p:nvSpPr>
            <p:cNvPr id="42" name="Rechteck 41"/>
            <p:cNvSpPr/>
            <p:nvPr/>
          </p:nvSpPr>
          <p:spPr bwMode="auto">
            <a:xfrm>
              <a:off x="485775" y="3979053"/>
              <a:ext cx="8202613" cy="590645"/>
            </a:xfrm>
            <a:prstGeom prst="rect">
              <a:avLst/>
            </a:prstGeom>
            <a:solidFill>
              <a:schemeClr val="accent6"/>
            </a:solidFill>
            <a:ln>
              <a:noFill/>
            </a:ln>
            <a:effectLst/>
            <a:extLst/>
          </p:spPr>
          <p:txBody>
            <a:bodyPr vert="horz" wrap="square" lIns="0" tIns="0" rIns="0" bIns="0" numCol="1" rtlCol="0" anchor="t" anchorCtr="0" compatLnSpc="1">
              <a:prstTxWarp prst="textNoShape">
                <a:avLst/>
              </a:prstTxWarp>
            </a:bodyPr>
            <a:lstStyle/>
            <a:p>
              <a:endParaRPr lang="de-DE" smtClean="0">
                <a:solidFill>
                  <a:srgbClr val="000000"/>
                </a:solidFill>
              </a:endParaRPr>
            </a:p>
          </p:txBody>
        </p:sp>
        <p:pic>
          <p:nvPicPr>
            <p:cNvPr id="52" name="Grafik 5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305" y="3981009"/>
              <a:ext cx="818448" cy="588690"/>
            </a:xfrm>
            <a:prstGeom prst="rect">
              <a:avLst/>
            </a:prstGeom>
          </p:spPr>
        </p:pic>
        <p:sp>
          <p:nvSpPr>
            <p:cNvPr id="28" name="Textfeld 27"/>
            <p:cNvSpPr txBox="1"/>
            <p:nvPr/>
          </p:nvSpPr>
          <p:spPr>
            <a:xfrm>
              <a:off x="1362075" y="3979054"/>
              <a:ext cx="2745844" cy="313350"/>
            </a:xfrm>
            <a:prstGeom prst="rect">
              <a:avLst/>
            </a:prstGeom>
            <a:noFill/>
          </p:spPr>
          <p:txBody>
            <a:bodyPr wrap="square" lIns="0" tIns="36000" rIns="0" bIns="0" rtlCol="0">
              <a:spAutoFit/>
            </a:bodyPr>
            <a:lstStyle>
              <a:defPPr>
                <a:defRPr lang="de-DE"/>
              </a:defPPr>
            </a:lstStyle>
            <a:p>
              <a:r>
                <a:rPr lang="de-DE" dirty="0">
                  <a:solidFill>
                    <a:srgbClr val="000000"/>
                  </a:solidFill>
                </a:rPr>
                <a:t>Produktion</a:t>
              </a:r>
            </a:p>
          </p:txBody>
        </p:sp>
        <p:sp>
          <p:nvSpPr>
            <p:cNvPr id="35" name="Textfeld 34"/>
            <p:cNvSpPr txBox="1"/>
            <p:nvPr/>
          </p:nvSpPr>
          <p:spPr>
            <a:xfrm>
              <a:off x="4286250" y="3979054"/>
              <a:ext cx="4402138" cy="221018"/>
            </a:xfrm>
            <a:prstGeom prst="rect">
              <a:avLst/>
            </a:prstGeom>
            <a:noFill/>
          </p:spPr>
          <p:txBody>
            <a:bodyPr wrap="square" lIns="0" tIns="36000" rIns="0" bIns="0" rtlCol="0">
              <a:spAutoFit/>
            </a:bodyPr>
            <a:lstStyle>
              <a:defPPr>
                <a:defRPr lang="de-DE"/>
              </a:defPPr>
              <a:lvl1pPr>
                <a:defRPr sz="1200"/>
              </a:lvl1pPr>
            </a:lstStyle>
            <a:p>
              <a:r>
                <a:rPr lang="de-DE" dirty="0">
                  <a:solidFill>
                    <a:srgbClr val="000000"/>
                  </a:solidFill>
                </a:rPr>
                <a:t>IFF, IML, IPA, IPK, IPT, IWU, UMSICHT</a:t>
              </a:r>
            </a:p>
          </p:txBody>
        </p:sp>
      </p:grpSp>
      <p:grpSp>
        <p:nvGrpSpPr>
          <p:cNvPr id="9" name="Gruppieren 8"/>
          <p:cNvGrpSpPr/>
          <p:nvPr/>
        </p:nvGrpSpPr>
        <p:grpSpPr>
          <a:xfrm>
            <a:off x="485775" y="5321004"/>
            <a:ext cx="8202613" cy="590349"/>
            <a:chOff x="485775" y="4651687"/>
            <a:chExt cx="8202613" cy="590349"/>
          </a:xfrm>
        </p:grpSpPr>
        <p:sp>
          <p:nvSpPr>
            <p:cNvPr id="43" name="Rechteck 42"/>
            <p:cNvSpPr/>
            <p:nvPr/>
          </p:nvSpPr>
          <p:spPr bwMode="auto">
            <a:xfrm>
              <a:off x="485775" y="4651687"/>
              <a:ext cx="8202613" cy="574830"/>
            </a:xfrm>
            <a:prstGeom prst="rect">
              <a:avLst/>
            </a:prstGeom>
            <a:solidFill>
              <a:schemeClr val="accent6"/>
            </a:solidFill>
            <a:ln>
              <a:noFill/>
            </a:ln>
            <a:effectLst/>
            <a:extLst/>
          </p:spPr>
          <p:txBody>
            <a:bodyPr vert="horz" wrap="square" lIns="0" tIns="0" rIns="0" bIns="0" numCol="1" rtlCol="0" anchor="t" anchorCtr="0" compatLnSpc="1">
              <a:prstTxWarp prst="textNoShape">
                <a:avLst/>
              </a:prstTxWarp>
            </a:bodyPr>
            <a:lstStyle/>
            <a:p>
              <a:endParaRPr lang="de-DE" smtClean="0">
                <a:solidFill>
                  <a:srgbClr val="000000"/>
                </a:solidFill>
              </a:endParaRPr>
            </a:p>
          </p:txBody>
        </p:sp>
        <p:pic>
          <p:nvPicPr>
            <p:cNvPr id="53" name="Grafik 5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6305" y="4651687"/>
              <a:ext cx="818448" cy="574830"/>
            </a:xfrm>
            <a:prstGeom prst="rect">
              <a:avLst/>
            </a:prstGeom>
          </p:spPr>
        </p:pic>
        <p:sp>
          <p:nvSpPr>
            <p:cNvPr id="29" name="Textfeld 28"/>
            <p:cNvSpPr txBox="1"/>
            <p:nvPr/>
          </p:nvSpPr>
          <p:spPr>
            <a:xfrm>
              <a:off x="1362075" y="4651687"/>
              <a:ext cx="2745844" cy="590349"/>
            </a:xfrm>
            <a:prstGeom prst="rect">
              <a:avLst/>
            </a:prstGeom>
            <a:noFill/>
          </p:spPr>
          <p:txBody>
            <a:bodyPr wrap="square" lIns="0" tIns="36000" rIns="0" bIns="0" rtlCol="0">
              <a:spAutoFit/>
            </a:bodyPr>
            <a:lstStyle>
              <a:defPPr>
                <a:defRPr lang="de-DE"/>
              </a:defPPr>
            </a:lstStyle>
            <a:p>
              <a:r>
                <a:rPr lang="de-DE" dirty="0">
                  <a:solidFill>
                    <a:srgbClr val="000000"/>
                  </a:solidFill>
                </a:rPr>
                <a:t>Werkstoffe, Bauteile –­ MATERIALS</a:t>
              </a:r>
            </a:p>
          </p:txBody>
        </p:sp>
        <p:sp>
          <p:nvSpPr>
            <p:cNvPr id="36" name="Textfeld 35"/>
            <p:cNvSpPr txBox="1"/>
            <p:nvPr/>
          </p:nvSpPr>
          <p:spPr>
            <a:xfrm>
              <a:off x="4286250" y="4651687"/>
              <a:ext cx="4402138" cy="405683"/>
            </a:xfrm>
            <a:prstGeom prst="rect">
              <a:avLst/>
            </a:prstGeom>
            <a:noFill/>
          </p:spPr>
          <p:txBody>
            <a:bodyPr wrap="square" lIns="0" tIns="36000" rIns="0" bIns="0" rtlCol="0">
              <a:spAutoFit/>
            </a:bodyPr>
            <a:lstStyle>
              <a:defPPr>
                <a:defRPr lang="de-DE"/>
              </a:defPPr>
              <a:lvl1pPr>
                <a:defRPr sz="1200"/>
              </a:lvl1pPr>
            </a:lstStyle>
            <a:p>
              <a:r>
                <a:rPr lang="de-DE" dirty="0">
                  <a:solidFill>
                    <a:srgbClr val="000000"/>
                  </a:solidFill>
                </a:rPr>
                <a:t>EMI, IAP, IBP, ICT, IFAM, IKTS, ISC, ISE, ISI, </a:t>
              </a:r>
              <a:r>
                <a:rPr lang="de-DE" dirty="0" smtClean="0">
                  <a:solidFill>
                    <a:srgbClr val="000000"/>
                  </a:solidFill>
                </a:rPr>
                <a:t>IWM</a:t>
              </a:r>
              <a:r>
                <a:rPr lang="de-DE" dirty="0">
                  <a:solidFill>
                    <a:srgbClr val="000000"/>
                  </a:solidFill>
                </a:rPr>
                <a:t>, IZFP, LBF, WKI</a:t>
              </a:r>
              <a:br>
                <a:rPr lang="de-DE" dirty="0">
                  <a:solidFill>
                    <a:srgbClr val="000000"/>
                  </a:solidFill>
                </a:rPr>
              </a:br>
              <a:r>
                <a:rPr lang="de-DE" dirty="0">
                  <a:solidFill>
                    <a:srgbClr val="000000"/>
                  </a:solidFill>
                </a:rPr>
                <a:t>Gäste: </a:t>
              </a:r>
              <a:r>
                <a:rPr lang="de-DE" dirty="0" smtClean="0">
                  <a:solidFill>
                    <a:srgbClr val="000000"/>
                  </a:solidFill>
                </a:rPr>
                <a:t>IGB, ITWM </a:t>
              </a:r>
              <a:endParaRPr lang="de-DE" dirty="0">
                <a:solidFill>
                  <a:srgbClr val="000000"/>
                </a:solidFill>
              </a:endParaRPr>
            </a:p>
          </p:txBody>
        </p:sp>
      </p:grpSp>
      <p:sp>
        <p:nvSpPr>
          <p:cNvPr id="37" name="Textfeld 36"/>
          <p:cNvSpPr txBox="1"/>
          <p:nvPr/>
        </p:nvSpPr>
        <p:spPr>
          <a:xfrm>
            <a:off x="4286250" y="5963090"/>
            <a:ext cx="4402667" cy="161583"/>
          </a:xfrm>
          <a:prstGeom prst="rect">
            <a:avLst/>
          </a:prstGeom>
          <a:noFill/>
        </p:spPr>
        <p:txBody>
          <a:bodyPr wrap="square" lIns="0" tIns="0" rIns="0" bIns="0" rtlCol="0">
            <a:spAutoFit/>
          </a:bodyPr>
          <a:lstStyle/>
          <a:p>
            <a:pPr algn="r"/>
            <a:r>
              <a:rPr lang="de-DE" sz="1050" dirty="0" smtClean="0">
                <a:solidFill>
                  <a:srgbClr val="000000"/>
                </a:solidFill>
              </a:rPr>
              <a:t>Institute außerhalb von Verbünden: MOEZ, PYCO, IRB</a:t>
            </a:r>
            <a:endParaRPr lang="de-DE" sz="1050" dirty="0">
              <a:solidFill>
                <a:srgbClr val="000000"/>
              </a:solidFill>
            </a:endParaRPr>
          </a:p>
        </p:txBody>
      </p:sp>
      <p:grpSp>
        <p:nvGrpSpPr>
          <p:cNvPr id="12" name="Gruppieren 11"/>
          <p:cNvGrpSpPr/>
          <p:nvPr/>
        </p:nvGrpSpPr>
        <p:grpSpPr>
          <a:xfrm>
            <a:off x="485775" y="3303105"/>
            <a:ext cx="8202613" cy="701149"/>
            <a:chOff x="485775" y="2633788"/>
            <a:chExt cx="8202613" cy="701149"/>
          </a:xfrm>
        </p:grpSpPr>
        <p:grpSp>
          <p:nvGrpSpPr>
            <p:cNvPr id="6" name="Gruppieren 5"/>
            <p:cNvGrpSpPr/>
            <p:nvPr/>
          </p:nvGrpSpPr>
          <p:grpSpPr>
            <a:xfrm>
              <a:off x="485775" y="2633788"/>
              <a:ext cx="8202613" cy="701149"/>
              <a:chOff x="485775" y="2633788"/>
              <a:chExt cx="8202613" cy="701149"/>
            </a:xfrm>
          </p:grpSpPr>
          <p:sp>
            <p:nvSpPr>
              <p:cNvPr id="40" name="Rechteck 39"/>
              <p:cNvSpPr/>
              <p:nvPr/>
            </p:nvSpPr>
            <p:spPr bwMode="auto">
              <a:xfrm>
                <a:off x="485775" y="2633788"/>
                <a:ext cx="8202613" cy="574830"/>
              </a:xfrm>
              <a:prstGeom prst="rect">
                <a:avLst/>
              </a:prstGeom>
              <a:solidFill>
                <a:schemeClr val="accent6"/>
              </a:solidFill>
              <a:ln>
                <a:noFill/>
              </a:ln>
              <a:effectLst/>
              <a:extLst/>
            </p:spPr>
            <p:txBody>
              <a:bodyPr vert="horz" wrap="square" lIns="0" tIns="0" rIns="0" bIns="0" numCol="1" rtlCol="0" anchor="t" anchorCtr="0" compatLnSpc="1">
                <a:prstTxWarp prst="textNoShape">
                  <a:avLst/>
                </a:prstTxWarp>
              </a:bodyPr>
              <a:lstStyle/>
              <a:p>
                <a:endParaRPr lang="de-DE" smtClean="0">
                  <a:solidFill>
                    <a:srgbClr val="000000"/>
                  </a:solidFill>
                </a:endParaRPr>
              </a:p>
            </p:txBody>
          </p:sp>
          <p:sp>
            <p:nvSpPr>
              <p:cNvPr id="26" name="Textfeld 25"/>
              <p:cNvSpPr txBox="1"/>
              <p:nvPr/>
            </p:nvSpPr>
            <p:spPr>
              <a:xfrm>
                <a:off x="1362075" y="2633788"/>
                <a:ext cx="2745844" cy="701149"/>
              </a:xfrm>
              <a:prstGeom prst="rect">
                <a:avLst/>
              </a:prstGeom>
              <a:noFill/>
            </p:spPr>
            <p:txBody>
              <a:bodyPr wrap="square" lIns="0" tIns="36000" rIns="0" bIns="0" rtlCol="0">
                <a:spAutoFit/>
              </a:bodyPr>
              <a:lstStyle>
                <a:defPPr>
                  <a:defRPr lang="de-DE"/>
                </a:defPPr>
              </a:lstStyle>
              <a:p>
                <a:r>
                  <a:rPr lang="de-DE" dirty="0">
                    <a:solidFill>
                      <a:srgbClr val="000000"/>
                    </a:solidFill>
                  </a:rPr>
                  <a:t>Mikroelektronik</a:t>
                </a:r>
              </a:p>
              <a:p>
                <a:endParaRPr lang="de-DE" dirty="0">
                  <a:solidFill>
                    <a:srgbClr val="000000"/>
                  </a:solidFill>
                </a:endParaRPr>
              </a:p>
            </p:txBody>
          </p:sp>
          <p:sp>
            <p:nvSpPr>
              <p:cNvPr id="33" name="Textfeld 32"/>
              <p:cNvSpPr txBox="1"/>
              <p:nvPr/>
            </p:nvSpPr>
            <p:spPr>
              <a:xfrm>
                <a:off x="4286250" y="2633788"/>
                <a:ext cx="4402138" cy="405683"/>
              </a:xfrm>
              <a:prstGeom prst="rect">
                <a:avLst/>
              </a:prstGeom>
              <a:noFill/>
            </p:spPr>
            <p:txBody>
              <a:bodyPr wrap="square" lIns="0" tIns="36000" rIns="0" bIns="0" rtlCol="0">
                <a:spAutoFit/>
              </a:bodyPr>
              <a:lstStyle>
                <a:defPPr>
                  <a:defRPr lang="de-DE"/>
                </a:defPPr>
                <a:lvl1pPr>
                  <a:defRPr sz="1200"/>
                </a:lvl1pPr>
              </a:lstStyle>
              <a:p>
                <a:r>
                  <a:rPr lang="de-DE" dirty="0" smtClean="0">
                    <a:solidFill>
                      <a:srgbClr val="000000"/>
                    </a:solidFill>
                  </a:rPr>
                  <a:t>EMFT</a:t>
                </a:r>
                <a:r>
                  <a:rPr lang="de-DE" dirty="0">
                    <a:solidFill>
                      <a:srgbClr val="000000"/>
                    </a:solidFill>
                  </a:rPr>
                  <a:t>, ENAS, </a:t>
                </a:r>
                <a:r>
                  <a:rPr lang="de-DE" dirty="0" smtClean="0">
                    <a:solidFill>
                      <a:srgbClr val="000000"/>
                    </a:solidFill>
                  </a:rPr>
                  <a:t>FHR, </a:t>
                </a:r>
                <a:r>
                  <a:rPr lang="de-DE" dirty="0">
                    <a:solidFill>
                      <a:srgbClr val="000000"/>
                    </a:solidFill>
                  </a:rPr>
                  <a:t>HHI, IAF, IIS, IISB, IMS, IPMS, ISIT, </a:t>
                </a:r>
                <a:r>
                  <a:rPr lang="de-DE" dirty="0" smtClean="0">
                    <a:solidFill>
                      <a:srgbClr val="000000"/>
                    </a:solidFill>
                  </a:rPr>
                  <a:t>IZM</a:t>
                </a:r>
                <a:r>
                  <a:rPr lang="de-DE" dirty="0">
                    <a:solidFill>
                      <a:srgbClr val="000000"/>
                    </a:solidFill>
                  </a:rPr>
                  <a:t/>
                </a:r>
                <a:br>
                  <a:rPr lang="de-DE" dirty="0">
                    <a:solidFill>
                      <a:srgbClr val="000000"/>
                    </a:solidFill>
                  </a:rPr>
                </a:br>
                <a:r>
                  <a:rPr lang="de-DE" dirty="0">
                    <a:solidFill>
                      <a:srgbClr val="000000"/>
                    </a:solidFill>
                  </a:rPr>
                  <a:t>Gäste: </a:t>
                </a:r>
                <a:r>
                  <a:rPr lang="de-DE" dirty="0" smtClean="0">
                    <a:solidFill>
                      <a:srgbClr val="000000"/>
                    </a:solidFill>
                  </a:rPr>
                  <a:t>ESK, FOKUS</a:t>
                </a:r>
                <a:r>
                  <a:rPr lang="de-DE" dirty="0">
                    <a:solidFill>
                      <a:srgbClr val="000000"/>
                    </a:solidFill>
                  </a:rPr>
                  <a:t>, IDMT</a:t>
                </a:r>
                <a:r>
                  <a:rPr lang="de-DE" dirty="0" smtClean="0">
                    <a:solidFill>
                      <a:srgbClr val="000000"/>
                    </a:solidFill>
                  </a:rPr>
                  <a:t>, IKTS, IZFP</a:t>
                </a:r>
                <a:endParaRPr lang="de-DE" dirty="0">
                  <a:solidFill>
                    <a:srgbClr val="000000"/>
                  </a:solidFill>
                </a:endParaRPr>
              </a:p>
            </p:txBody>
          </p:sp>
        </p:grpSp>
        <p:pic>
          <p:nvPicPr>
            <p:cNvPr id="11" name="Grafik 1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6305" y="2633788"/>
              <a:ext cx="841175" cy="576000"/>
            </a:xfrm>
            <a:prstGeom prst="rect">
              <a:avLst/>
            </a:prstGeom>
          </p:spPr>
        </p:pic>
      </p:grpSp>
    </p:spTree>
    <p:extLst>
      <p:ext uri="{BB962C8B-B14F-4D97-AF65-F5344CB8AC3E}">
        <p14:creationId xmlns:p14="http://schemas.microsoft.com/office/powerpoint/2010/main" val="1617968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p:cNvPicPr>
          <p:nvPr/>
        </p:nvPicPr>
        <p:blipFill>
          <a:blip r:embed="rId3" cstate="screen">
            <a:extLst>
              <a:ext uri="{28A0092B-C50C-407E-A947-70E740481C1C}">
                <a14:useLocalDpi xmlns:a14="http://schemas.microsoft.com/office/drawing/2010/main"/>
              </a:ext>
            </a:extLst>
          </a:blip>
          <a:stretch>
            <a:fillRect/>
          </a:stretch>
        </p:blipFill>
        <p:spPr>
          <a:xfrm>
            <a:off x="478878" y="4111014"/>
            <a:ext cx="300607" cy="313580"/>
          </a:xfrm>
          <a:prstGeom prst="rect">
            <a:avLst/>
          </a:prstGeom>
        </p:spPr>
      </p:pic>
      <p:sp>
        <p:nvSpPr>
          <p:cNvPr id="797698" name="Rectangle 2"/>
          <p:cNvSpPr>
            <a:spLocks noGrp="1" noChangeArrowheads="1"/>
          </p:cNvSpPr>
          <p:nvPr>
            <p:ph type="title"/>
          </p:nvPr>
        </p:nvSpPr>
        <p:spPr>
          <a:xfrm>
            <a:off x="466725" y="334800"/>
            <a:ext cx="8208000" cy="738664"/>
          </a:xfrm>
        </p:spPr>
        <p:txBody>
          <a:bodyPr/>
          <a:lstStyle/>
          <a:p>
            <a:r>
              <a:rPr lang="de-DE" dirty="0"/>
              <a:t>Bündelung der Kompetenzen durch Vernetzung </a:t>
            </a:r>
            <a:r>
              <a:rPr lang="de-DE" b="0" dirty="0">
                <a:latin typeface="+mn-lt"/>
              </a:rPr>
              <a:t>Fraunhofer-Allianzen</a:t>
            </a:r>
          </a:p>
        </p:txBody>
      </p:sp>
      <p:sp>
        <p:nvSpPr>
          <p:cNvPr id="797701" name="Text Box 5"/>
          <p:cNvSpPr txBox="1">
            <a:spLocks noChangeArrowheads="1"/>
          </p:cNvSpPr>
          <p:nvPr/>
        </p:nvSpPr>
        <p:spPr bwMode="auto">
          <a:xfrm>
            <a:off x="806774" y="2647891"/>
            <a:ext cx="120675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err="1">
                <a:latin typeface="Frutiger LT Com 55 Roman" pitchFamily="34" charset="0"/>
              </a:rPr>
              <a:t>Adaptronik</a:t>
            </a:r>
            <a:endParaRPr lang="de-DE" sz="1300" dirty="0">
              <a:latin typeface="Frutiger LT Com 55 Roman" pitchFamily="34" charset="0"/>
            </a:endParaRPr>
          </a:p>
        </p:txBody>
      </p:sp>
      <p:pic>
        <p:nvPicPr>
          <p:cNvPr id="797702" name="Picture 6" descr="adaptroni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878" y="2647891"/>
            <a:ext cx="288101" cy="287107"/>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97704" name="Picture 8" descr="ambient assisted livi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878" y="3381983"/>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05" name="Text Box 9"/>
          <p:cNvSpPr txBox="1">
            <a:spLocks noChangeArrowheads="1"/>
          </p:cNvSpPr>
          <p:nvPr/>
        </p:nvSpPr>
        <p:spPr bwMode="auto">
          <a:xfrm>
            <a:off x="806774" y="3381983"/>
            <a:ext cx="2250462" cy="20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err="1">
                <a:latin typeface="Frutiger LT Com 55 Roman" pitchFamily="34" charset="0"/>
              </a:rPr>
              <a:t>Ambient</a:t>
            </a:r>
            <a:r>
              <a:rPr lang="de-DE" sz="1300" dirty="0">
                <a:latin typeface="Frutiger LT Com 55 Roman" pitchFamily="34" charset="0"/>
              </a:rPr>
              <a:t> </a:t>
            </a:r>
            <a:r>
              <a:rPr lang="de-DE" sz="1300" dirty="0" err="1">
                <a:latin typeface="Frutiger LT Com 55 Roman" pitchFamily="34" charset="0"/>
              </a:rPr>
              <a:t>Assisted</a:t>
            </a:r>
            <a:r>
              <a:rPr lang="de-DE" sz="1300" dirty="0">
                <a:latin typeface="Frutiger LT Com 55 Roman" pitchFamily="34" charset="0"/>
              </a:rPr>
              <a:t> Living AAL</a:t>
            </a:r>
          </a:p>
        </p:txBody>
      </p:sp>
      <p:pic>
        <p:nvPicPr>
          <p:cNvPr id="797707" name="Picture 11" descr="allianz_bau"/>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878" y="4485798"/>
            <a:ext cx="288000" cy="288000"/>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7708" name="Text Box 12"/>
          <p:cNvSpPr txBox="1">
            <a:spLocks noChangeArrowheads="1"/>
          </p:cNvSpPr>
          <p:nvPr/>
        </p:nvSpPr>
        <p:spPr bwMode="auto">
          <a:xfrm>
            <a:off x="806774" y="4485798"/>
            <a:ext cx="60337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Bau</a:t>
            </a:r>
          </a:p>
        </p:txBody>
      </p:sp>
      <p:pic>
        <p:nvPicPr>
          <p:cNvPr id="797710" name="Picture 14" descr="IIS_Digitales Kin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29196" y="2647891"/>
            <a:ext cx="288000" cy="28799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11" name="Text Box 15"/>
          <p:cNvSpPr txBox="1">
            <a:spLocks noChangeArrowheads="1"/>
          </p:cNvSpPr>
          <p:nvPr/>
        </p:nvSpPr>
        <p:spPr bwMode="auto">
          <a:xfrm>
            <a:off x="3668882" y="2647891"/>
            <a:ext cx="145613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Digital Cinema </a:t>
            </a:r>
          </a:p>
        </p:txBody>
      </p:sp>
      <p:pic>
        <p:nvPicPr>
          <p:cNvPr id="797716" name="Picture 20" descr="Energiev"/>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29196" y="3388825"/>
            <a:ext cx="288000" cy="28799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17" name="Text Box 21"/>
          <p:cNvSpPr txBox="1">
            <a:spLocks noChangeArrowheads="1"/>
          </p:cNvSpPr>
          <p:nvPr/>
        </p:nvSpPr>
        <p:spPr bwMode="auto">
          <a:xfrm>
            <a:off x="3668882" y="3388825"/>
            <a:ext cx="72806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Energie</a:t>
            </a:r>
          </a:p>
        </p:txBody>
      </p:sp>
      <p:sp>
        <p:nvSpPr>
          <p:cNvPr id="797720" name="Text Box 24"/>
          <p:cNvSpPr txBox="1">
            <a:spLocks noChangeArrowheads="1"/>
          </p:cNvSpPr>
          <p:nvPr/>
        </p:nvSpPr>
        <p:spPr bwMode="auto">
          <a:xfrm>
            <a:off x="3668882" y="3750810"/>
            <a:ext cx="2002245"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Food Chain Management</a:t>
            </a:r>
          </a:p>
        </p:txBody>
      </p:sp>
      <p:pic>
        <p:nvPicPr>
          <p:cNvPr id="797722" name="Picture 26" descr="Rapid Prototyping"/>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29196" y="4125594"/>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23" name="Text Box 27"/>
          <p:cNvSpPr txBox="1">
            <a:spLocks noChangeArrowheads="1"/>
          </p:cNvSpPr>
          <p:nvPr/>
        </p:nvSpPr>
        <p:spPr bwMode="auto">
          <a:xfrm>
            <a:off x="3668882" y="4125594"/>
            <a:ext cx="1882172"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Generative Fertigung</a:t>
            </a:r>
          </a:p>
        </p:txBody>
      </p:sp>
      <p:pic>
        <p:nvPicPr>
          <p:cNvPr id="797725" name="Picture 29" descr="keyvisual-cloud-plan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8878" y="5219893"/>
            <a:ext cx="288000" cy="287999"/>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26" name="Text Box 30"/>
          <p:cNvSpPr txBox="1">
            <a:spLocks noChangeArrowheads="1"/>
          </p:cNvSpPr>
          <p:nvPr/>
        </p:nvSpPr>
        <p:spPr bwMode="auto">
          <a:xfrm>
            <a:off x="806774" y="5219893"/>
            <a:ext cx="154849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err="1">
                <a:latin typeface="Frutiger LT Com 55 Roman" pitchFamily="34" charset="0"/>
              </a:rPr>
              <a:t>Cloud</a:t>
            </a:r>
            <a:r>
              <a:rPr lang="de-DE" sz="1300" dirty="0">
                <a:latin typeface="Frutiger LT Com 55 Roman" pitchFamily="34" charset="0"/>
              </a:rPr>
              <a:t> Computing</a:t>
            </a:r>
          </a:p>
        </p:txBody>
      </p:sp>
      <p:pic>
        <p:nvPicPr>
          <p:cNvPr id="797728" name="Picture 32" descr="Hochleistungskeramik"/>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8878" y="3014937"/>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29" name="Text Box 33"/>
          <p:cNvSpPr txBox="1">
            <a:spLocks noChangeArrowheads="1"/>
          </p:cNvSpPr>
          <p:nvPr/>
        </p:nvSpPr>
        <p:spPr bwMode="auto">
          <a:xfrm>
            <a:off x="806774" y="3014937"/>
            <a:ext cx="89271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err="1" smtClean="0">
                <a:latin typeface="Frutiger LT Com 55 Roman" pitchFamily="34" charset="0"/>
              </a:rPr>
              <a:t>AdvanCer</a:t>
            </a:r>
            <a:endParaRPr lang="de-DE" sz="1300" dirty="0">
              <a:latin typeface="Frutiger LT Com 55 Roman" pitchFamily="34" charset="0"/>
            </a:endParaRPr>
          </a:p>
        </p:txBody>
      </p:sp>
      <p:pic>
        <p:nvPicPr>
          <p:cNvPr id="797731" name="Picture 35" descr="Nanotechnologie"/>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329196" y="4859689"/>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32" name="Text Box 36"/>
          <p:cNvSpPr txBox="1">
            <a:spLocks noChangeArrowheads="1"/>
          </p:cNvSpPr>
          <p:nvPr/>
        </p:nvSpPr>
        <p:spPr bwMode="auto">
          <a:xfrm>
            <a:off x="3668882" y="4859689"/>
            <a:ext cx="197244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Nanotechnologie</a:t>
            </a:r>
          </a:p>
        </p:txBody>
      </p:sp>
      <p:pic>
        <p:nvPicPr>
          <p:cNvPr id="797734" name="Picture 38" descr="Numerische Simulation"/>
          <p:cNvPicPr>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128183" y="3398061"/>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35" name="Text Box 39"/>
          <p:cNvSpPr txBox="1">
            <a:spLocks noChangeArrowheads="1"/>
          </p:cNvSpPr>
          <p:nvPr/>
        </p:nvSpPr>
        <p:spPr bwMode="auto">
          <a:xfrm>
            <a:off x="6469587" y="3398061"/>
            <a:ext cx="108574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Simulation</a:t>
            </a:r>
          </a:p>
        </p:txBody>
      </p:sp>
      <p:pic>
        <p:nvPicPr>
          <p:cNvPr id="797740" name="Picture 44" descr="Photokatalyse"/>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327478" y="5218594"/>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41" name="Text Box 45"/>
          <p:cNvSpPr txBox="1">
            <a:spLocks noChangeArrowheads="1"/>
          </p:cNvSpPr>
          <p:nvPr/>
        </p:nvSpPr>
        <p:spPr bwMode="auto">
          <a:xfrm>
            <a:off x="3668882" y="5218594"/>
            <a:ext cx="181543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err="1">
                <a:latin typeface="Frutiger LT Com 55 Roman" pitchFamily="34" charset="0"/>
              </a:rPr>
              <a:t>Photokatalyse</a:t>
            </a:r>
            <a:endParaRPr lang="de-DE" sz="1300" dirty="0">
              <a:latin typeface="Frutiger LT Com 55 Roman" pitchFamily="34" charset="0"/>
            </a:endParaRPr>
          </a:p>
        </p:txBody>
      </p:sp>
      <p:pic>
        <p:nvPicPr>
          <p:cNvPr id="797743" name="Picture 47" descr="Polymere Oberflächen"/>
          <p:cNvPicPr>
            <a:picLocks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128183" y="2663969"/>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44" name="Text Box 48"/>
          <p:cNvSpPr txBox="1">
            <a:spLocks noChangeArrowheads="1"/>
          </p:cNvSpPr>
          <p:nvPr/>
        </p:nvSpPr>
        <p:spPr bwMode="auto">
          <a:xfrm>
            <a:off x="6469587" y="2663969"/>
            <a:ext cx="250324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Polymere Oberflächen POLO</a:t>
            </a:r>
          </a:p>
        </p:txBody>
      </p:sp>
      <p:pic>
        <p:nvPicPr>
          <p:cNvPr id="797746" name="Picture 50" descr="Reinigungstechnik"/>
          <p:cNvPicPr>
            <a:picLocks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128183" y="3031015"/>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47" name="Text Box 51"/>
          <p:cNvSpPr txBox="1">
            <a:spLocks noChangeArrowheads="1"/>
          </p:cNvSpPr>
          <p:nvPr/>
        </p:nvSpPr>
        <p:spPr bwMode="auto">
          <a:xfrm>
            <a:off x="6469587" y="3031015"/>
            <a:ext cx="190778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Reinigungstechnik</a:t>
            </a:r>
          </a:p>
        </p:txBody>
      </p:sp>
      <p:pic>
        <p:nvPicPr>
          <p:cNvPr id="797749" name="Picture 53" descr="SysWasser_kl_tcm5-85458"/>
          <p:cNvPicPr>
            <a:picLocks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128183" y="4134830"/>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50" name="Text Box 54"/>
          <p:cNvSpPr txBox="1">
            <a:spLocks noChangeArrowheads="1"/>
          </p:cNvSpPr>
          <p:nvPr/>
        </p:nvSpPr>
        <p:spPr bwMode="auto">
          <a:xfrm>
            <a:off x="6469587" y="4134830"/>
            <a:ext cx="95389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err="1">
                <a:latin typeface="Frutiger LT Com 55 Roman" pitchFamily="34" charset="0"/>
              </a:rPr>
              <a:t>SysWasser</a:t>
            </a:r>
            <a:endParaRPr lang="de-DE" sz="1300" dirty="0">
              <a:latin typeface="Frutiger LT Com 55 Roman" pitchFamily="34" charset="0"/>
            </a:endParaRPr>
          </a:p>
        </p:txBody>
      </p:sp>
      <p:pic>
        <p:nvPicPr>
          <p:cNvPr id="797752" name="Picture 56" descr="Verkehr"/>
          <p:cNvPicPr>
            <a:picLocks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128183" y="4501876"/>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53" name="Text Box 57"/>
          <p:cNvSpPr txBox="1">
            <a:spLocks noChangeArrowheads="1"/>
          </p:cNvSpPr>
          <p:nvPr/>
        </p:nvSpPr>
        <p:spPr bwMode="auto">
          <a:xfrm>
            <a:off x="6469587" y="4501876"/>
            <a:ext cx="84447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Verkehr</a:t>
            </a:r>
          </a:p>
        </p:txBody>
      </p:sp>
      <p:pic>
        <p:nvPicPr>
          <p:cNvPr id="797755" name="Picture 59" descr="Bildverarbeitung ka"/>
          <p:cNvPicPr>
            <a:picLocks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128183" y="4868925"/>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56" name="Text Box 60"/>
          <p:cNvSpPr txBox="1">
            <a:spLocks noChangeArrowheads="1"/>
          </p:cNvSpPr>
          <p:nvPr/>
        </p:nvSpPr>
        <p:spPr bwMode="auto">
          <a:xfrm>
            <a:off x="6469587" y="4868925"/>
            <a:ext cx="76247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Vision</a:t>
            </a:r>
          </a:p>
        </p:txBody>
      </p:sp>
      <p:sp>
        <p:nvSpPr>
          <p:cNvPr id="797758" name="Text Box 62"/>
          <p:cNvSpPr txBox="1">
            <a:spLocks noChangeArrowheads="1"/>
          </p:cNvSpPr>
          <p:nvPr/>
        </p:nvSpPr>
        <p:spPr bwMode="auto">
          <a:xfrm>
            <a:off x="806774" y="3749029"/>
            <a:ext cx="183482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Automobilproduktion</a:t>
            </a:r>
          </a:p>
        </p:txBody>
      </p:sp>
      <p:pic>
        <p:nvPicPr>
          <p:cNvPr id="797759" name="Picture 63" descr="MEV23045 (2)"/>
          <p:cNvPicPr>
            <a:picLocks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78878" y="3749029"/>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97761" name="Picture 65" descr="ICT_Leichtbau 01 (2)"/>
          <p:cNvPicPr>
            <a:picLocks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329196" y="4492640"/>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62" name="Text Box 66"/>
          <p:cNvSpPr txBox="1">
            <a:spLocks noChangeArrowheads="1"/>
          </p:cNvSpPr>
          <p:nvPr/>
        </p:nvSpPr>
        <p:spPr bwMode="auto">
          <a:xfrm>
            <a:off x="3668882" y="4492640"/>
            <a:ext cx="100112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Leichtbau</a:t>
            </a:r>
          </a:p>
        </p:txBody>
      </p:sp>
      <p:pic>
        <p:nvPicPr>
          <p:cNvPr id="797764" name="Picture 68" descr="embedded_iStock"/>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329196" y="3021779"/>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97765" name="Text Box 69"/>
          <p:cNvSpPr txBox="1">
            <a:spLocks noChangeArrowheads="1"/>
          </p:cNvSpPr>
          <p:nvPr/>
        </p:nvSpPr>
        <p:spPr bwMode="auto">
          <a:xfrm>
            <a:off x="3668882" y="3021779"/>
            <a:ext cx="154849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a:latin typeface="Frutiger LT Com 55 Roman" pitchFamily="34" charset="0"/>
              </a:rPr>
              <a:t>Embedded Systems</a:t>
            </a:r>
          </a:p>
        </p:txBody>
      </p:sp>
      <p:pic>
        <p:nvPicPr>
          <p:cNvPr id="69" name="Picture 23" descr="03_Food Chain Management3-ap"/>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329196" y="3750810"/>
            <a:ext cx="288000" cy="287999"/>
          </a:xfrm>
          <a:prstGeom prst="rect">
            <a:avLst/>
          </a:prstGeom>
          <a:noFill/>
          <a:ln w="12700" algn="ctr">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 name="Text Box 12"/>
          <p:cNvSpPr txBox="1">
            <a:spLocks noChangeArrowheads="1"/>
          </p:cNvSpPr>
          <p:nvPr/>
        </p:nvSpPr>
        <p:spPr bwMode="auto">
          <a:xfrm>
            <a:off x="806774" y="4111014"/>
            <a:ext cx="120675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smtClean="0">
                <a:latin typeface="Frutiger LT Com 55 Roman" pitchFamily="34" charset="0"/>
              </a:rPr>
              <a:t>Batterien</a:t>
            </a:r>
            <a:endParaRPr lang="de-DE" sz="1300" dirty="0">
              <a:latin typeface="Frutiger LT Com 55 Roman" pitchFamily="34" charset="0"/>
            </a:endParaRPr>
          </a:p>
        </p:txBody>
      </p:sp>
      <p:sp>
        <p:nvSpPr>
          <p:cNvPr id="2" name="Textfeld 1"/>
          <p:cNvSpPr txBox="1"/>
          <p:nvPr/>
        </p:nvSpPr>
        <p:spPr>
          <a:xfrm>
            <a:off x="477838" y="1170926"/>
            <a:ext cx="8209510" cy="976403"/>
          </a:xfrm>
          <a:prstGeom prst="rect">
            <a:avLst/>
          </a:prstGeom>
          <a:solidFill>
            <a:schemeClr val="tx2"/>
          </a:solidFill>
        </p:spPr>
        <p:txBody>
          <a:bodyPr wrap="square" lIns="72000" tIns="72000" rIns="72000" bIns="72000" rtlCol="0">
            <a:spAutoFit/>
          </a:bodyPr>
          <a:lstStyle/>
          <a:p>
            <a:r>
              <a:rPr lang="de-DE" dirty="0">
                <a:solidFill>
                  <a:schemeClr val="bg1"/>
                </a:solidFill>
              </a:rPr>
              <a:t>Institute oder Abteilungen von Instituten mit unterschiedlichen Kompetenzen kooperieren in Fraunhofer-Allianzen, um ein Geschäftsfeld gemeinsam zu bearbeiten und zu vermarkten. </a:t>
            </a:r>
          </a:p>
        </p:txBody>
      </p:sp>
      <p:pic>
        <p:nvPicPr>
          <p:cNvPr id="1026" name="Picture 2"/>
          <p:cNvPicPr>
            <a:picLocks noChangeArrowheads="1"/>
          </p:cNvPicPr>
          <p:nvPr/>
        </p:nvPicPr>
        <p:blipFill rotWithShape="1">
          <a:blip r:embed="rId24" cstate="print">
            <a:extLst>
              <a:ext uri="{28A0092B-C50C-407E-A947-70E740481C1C}">
                <a14:useLocalDpi xmlns:a14="http://schemas.microsoft.com/office/drawing/2010/main" val="0"/>
              </a:ext>
            </a:extLst>
          </a:blip>
          <a:srcRect t="2505" b="1617"/>
          <a:stretch/>
        </p:blipFill>
        <p:spPr bwMode="auto">
          <a:xfrm>
            <a:off x="478878" y="4852844"/>
            <a:ext cx="288000" cy="288000"/>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50" name="Text Box 12"/>
          <p:cNvSpPr txBox="1">
            <a:spLocks noChangeArrowheads="1"/>
          </p:cNvSpPr>
          <p:nvPr/>
        </p:nvSpPr>
        <p:spPr bwMode="auto">
          <a:xfrm>
            <a:off x="806774" y="4852844"/>
            <a:ext cx="91741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smtClean="0">
                <a:latin typeface="Frutiger LT Com 55 Roman" pitchFamily="34" charset="0"/>
              </a:rPr>
              <a:t>Big Data</a:t>
            </a:r>
            <a:endParaRPr lang="de-DE" sz="1300" dirty="0">
              <a:latin typeface="Frutiger LT Com 55 Roman" pitchFamily="34" charset="0"/>
            </a:endParaRPr>
          </a:p>
        </p:txBody>
      </p:sp>
      <p:pic>
        <p:nvPicPr>
          <p:cNvPr id="5" name="Grafik 4"/>
          <p:cNvPicPr>
            <a:picLocks/>
          </p:cNvPicPr>
          <p:nvPr/>
        </p:nvPicPr>
        <p:blipFill>
          <a:blip r:embed="rId25" cstate="screen">
            <a:extLst>
              <a:ext uri="{28A0092B-C50C-407E-A947-70E740481C1C}">
                <a14:useLocalDpi xmlns:a14="http://schemas.microsoft.com/office/drawing/2010/main"/>
              </a:ext>
            </a:extLst>
          </a:blip>
          <a:stretch>
            <a:fillRect/>
          </a:stretch>
        </p:blipFill>
        <p:spPr>
          <a:xfrm>
            <a:off x="6128183" y="3760046"/>
            <a:ext cx="286802" cy="288000"/>
          </a:xfrm>
          <a:prstGeom prst="rect">
            <a:avLst/>
          </a:prstGeom>
          <a:ln>
            <a:solidFill>
              <a:schemeClr val="bg2"/>
            </a:solidFill>
          </a:ln>
        </p:spPr>
      </p:pic>
      <p:sp>
        <p:nvSpPr>
          <p:cNvPr id="52" name="Text Box 54"/>
          <p:cNvSpPr txBox="1">
            <a:spLocks noChangeArrowheads="1"/>
          </p:cNvSpPr>
          <p:nvPr/>
        </p:nvSpPr>
        <p:spPr bwMode="auto">
          <a:xfrm>
            <a:off x="6469587" y="3760046"/>
            <a:ext cx="95389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3050" indent="-273050">
              <a:spcAft>
                <a:spcPct val="0"/>
              </a:spcAft>
              <a:tabLst>
                <a:tab pos="712788" algn="l"/>
              </a:tabLst>
              <a:defRPr>
                <a:solidFill>
                  <a:schemeClr val="tx1"/>
                </a:solidFill>
                <a:latin typeface="Arial" pitchFamily="34" charset="0"/>
              </a:defRPr>
            </a:lvl1pPr>
            <a:lvl2pPr marL="714375" indent="-261938">
              <a:spcAft>
                <a:spcPct val="0"/>
              </a:spcAft>
              <a:tabLst>
                <a:tab pos="712788" algn="l"/>
              </a:tabLst>
              <a:defRPr>
                <a:solidFill>
                  <a:schemeClr val="tx1"/>
                </a:solidFill>
                <a:latin typeface="Arial" pitchFamily="34" charset="0"/>
              </a:defRPr>
            </a:lvl2pPr>
            <a:lvl3pPr>
              <a:spcAft>
                <a:spcPct val="0"/>
              </a:spcAft>
              <a:tabLst>
                <a:tab pos="712788" algn="l"/>
              </a:tabLst>
              <a:defRPr>
                <a:solidFill>
                  <a:schemeClr val="tx1"/>
                </a:solidFill>
                <a:latin typeface="Arial" pitchFamily="34" charset="0"/>
              </a:defRPr>
            </a:lvl3pPr>
            <a:lvl4pPr>
              <a:spcAft>
                <a:spcPct val="0"/>
              </a:spcAft>
              <a:tabLst>
                <a:tab pos="712788" algn="l"/>
              </a:tabLst>
              <a:defRPr>
                <a:solidFill>
                  <a:schemeClr val="tx1"/>
                </a:solidFill>
                <a:latin typeface="Arial" pitchFamily="34" charset="0"/>
              </a:defRPr>
            </a:lvl4pPr>
            <a:lvl5pPr>
              <a:spcAft>
                <a:spcPct val="0"/>
              </a:spcAft>
              <a:tabLst>
                <a:tab pos="712788" algn="l"/>
              </a:tabLst>
              <a:defRPr>
                <a:solidFill>
                  <a:schemeClr val="tx1"/>
                </a:solidFill>
                <a:latin typeface="Arial" pitchFamily="34" charset="0"/>
              </a:defRPr>
            </a:lvl5pPr>
            <a:lvl6pPr fontAlgn="base">
              <a:spcBef>
                <a:spcPct val="0"/>
              </a:spcBef>
              <a:spcAft>
                <a:spcPct val="0"/>
              </a:spcAft>
              <a:tabLst>
                <a:tab pos="712788" algn="l"/>
              </a:tabLst>
              <a:defRPr>
                <a:solidFill>
                  <a:schemeClr val="tx1"/>
                </a:solidFill>
                <a:latin typeface="Arial" pitchFamily="34" charset="0"/>
              </a:defRPr>
            </a:lvl6pPr>
            <a:lvl7pPr fontAlgn="base">
              <a:spcBef>
                <a:spcPct val="0"/>
              </a:spcBef>
              <a:spcAft>
                <a:spcPct val="0"/>
              </a:spcAft>
              <a:tabLst>
                <a:tab pos="712788" algn="l"/>
              </a:tabLst>
              <a:defRPr>
                <a:solidFill>
                  <a:schemeClr val="tx1"/>
                </a:solidFill>
                <a:latin typeface="Arial" pitchFamily="34" charset="0"/>
              </a:defRPr>
            </a:lvl7pPr>
            <a:lvl8pPr fontAlgn="base">
              <a:spcBef>
                <a:spcPct val="0"/>
              </a:spcBef>
              <a:spcAft>
                <a:spcPct val="0"/>
              </a:spcAft>
              <a:tabLst>
                <a:tab pos="712788" algn="l"/>
              </a:tabLst>
              <a:defRPr>
                <a:solidFill>
                  <a:schemeClr val="tx1"/>
                </a:solidFill>
                <a:latin typeface="Arial" pitchFamily="34" charset="0"/>
              </a:defRPr>
            </a:lvl8pPr>
            <a:lvl9pPr fontAlgn="base">
              <a:spcBef>
                <a:spcPct val="0"/>
              </a:spcBef>
              <a:spcAft>
                <a:spcPct val="0"/>
              </a:spcAft>
              <a:tabLst>
                <a:tab pos="712788" algn="l"/>
              </a:tabLst>
              <a:defRPr>
                <a:solidFill>
                  <a:schemeClr val="tx1"/>
                </a:solidFill>
                <a:latin typeface="Arial" pitchFamily="34" charset="0"/>
              </a:defRPr>
            </a:lvl9pPr>
          </a:lstStyle>
          <a:p>
            <a:pPr>
              <a:spcAft>
                <a:spcPct val="40000"/>
              </a:spcAft>
              <a:buClr>
                <a:schemeClr val="tx2"/>
              </a:buClr>
            </a:pPr>
            <a:r>
              <a:rPr lang="de-DE" sz="1300" dirty="0" smtClean="0">
                <a:latin typeface="Frutiger LT Com 55 Roman" pitchFamily="34" charset="0"/>
              </a:rPr>
              <a:t>Space</a:t>
            </a:r>
            <a:endParaRPr lang="de-DE" sz="1300" dirty="0">
              <a:latin typeface="Frutiger LT Com 55 Roman" pitchFamily="34" charset="0"/>
            </a:endParaRPr>
          </a:p>
        </p:txBody>
      </p:sp>
    </p:spTree>
    <p:extLst>
      <p:ext uri="{BB962C8B-B14F-4D97-AF65-F5344CB8AC3E}">
        <p14:creationId xmlns:p14="http://schemas.microsoft.com/office/powerpoint/2010/main" val="812442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369332"/>
          </a:xfrm>
        </p:spPr>
        <p:txBody>
          <a:bodyPr/>
          <a:lstStyle/>
          <a:p>
            <a:r>
              <a:rPr lang="de-DE" dirty="0" smtClean="0"/>
              <a:t>Fraunhofer-Verbünde</a:t>
            </a:r>
            <a:endParaRPr lang="de-DE" sz="1200" b="0" dirty="0">
              <a:solidFill>
                <a:schemeClr val="bg2"/>
              </a:solidFill>
              <a:latin typeface="+mn-lt"/>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6" y="992188"/>
            <a:ext cx="8217408" cy="4980432"/>
          </a:xfrm>
          <a:prstGeom prst="rect">
            <a:avLst/>
          </a:prstGeom>
        </p:spPr>
      </p:pic>
    </p:spTree>
    <p:extLst>
      <p:ext uri="{BB962C8B-B14F-4D97-AF65-F5344CB8AC3E}">
        <p14:creationId xmlns:p14="http://schemas.microsoft.com/office/powerpoint/2010/main" val="2257580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 Verbindung 9"/>
          <p:cNvCxnSpPr/>
          <p:nvPr/>
        </p:nvCxnSpPr>
        <p:spPr bwMode="auto">
          <a:xfrm>
            <a:off x="468892" y="2041264"/>
            <a:ext cx="2514641" cy="0"/>
          </a:xfrm>
          <a:prstGeom prst="line">
            <a:avLst/>
          </a:prstGeom>
          <a:noFill/>
          <a:ln w="19050" cap="flat" cmpd="sng" algn="ctr">
            <a:solidFill>
              <a:srgbClr val="6CB7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p:cNvCxnSpPr/>
          <p:nvPr/>
        </p:nvCxnSpPr>
        <p:spPr bwMode="auto">
          <a:xfrm>
            <a:off x="1619672" y="6157782"/>
            <a:ext cx="1584176" cy="51157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7" name="Picture 3" descr="\\f2\ThinkTank_06 TT\02_Wissensmanagement\Forschungsfelder neu\Icons_Forschungsfelder+Folien\Icons Forschungsfelder_png\Gesundheit und Umwel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1693" y="1388476"/>
            <a:ext cx="1589886" cy="1305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5" name="Gerade Verbindung 24"/>
          <p:cNvCxnSpPr/>
          <p:nvPr/>
        </p:nvCxnSpPr>
        <p:spPr bwMode="auto">
          <a:xfrm>
            <a:off x="468892" y="2816167"/>
            <a:ext cx="3383029" cy="0"/>
          </a:xfrm>
          <a:prstGeom prst="line">
            <a:avLst/>
          </a:prstGeom>
          <a:noFill/>
          <a:ln w="19050" cap="flat" cmpd="sng" algn="ctr">
            <a:solidFill>
              <a:srgbClr val="93A32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468892" y="5158760"/>
            <a:ext cx="4387501" cy="0"/>
          </a:xfrm>
          <a:prstGeom prst="line">
            <a:avLst/>
          </a:prstGeom>
          <a:noFill/>
          <a:ln w="19050" cap="flat" cmpd="sng" algn="ctr">
            <a:solidFill>
              <a:srgbClr val="4E80C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30" name="Picture 6" descr="\\f2\ThinkTank_06 TT\02_Wissensmanagement\Forschungsfelder neu\Icons_Forschungsfelder+Folien\Icons Forschungsfelder_png\Produktion und Dienstleist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5841" y="4457340"/>
            <a:ext cx="1200831" cy="1402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2\ThinkTank_06 TT\02_Wissensmanagement\Forschungsfelder neu\Icons_Forschungsfelder+Folien\Icons Forschungsfelder_png\Kommunikation und Wiss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9766" y="2131581"/>
            <a:ext cx="1167163" cy="13691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9" name="Gerade Verbindung 28"/>
          <p:cNvCxnSpPr/>
          <p:nvPr/>
        </p:nvCxnSpPr>
        <p:spPr bwMode="auto">
          <a:xfrm>
            <a:off x="5279894" y="2036229"/>
            <a:ext cx="3383029" cy="0"/>
          </a:xfrm>
          <a:prstGeom prst="line">
            <a:avLst/>
          </a:prstGeom>
          <a:noFill/>
          <a:ln w="19050" cap="flat" cmpd="sng" algn="ctr">
            <a:solidFill>
              <a:srgbClr val="EAB81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9" name="Picture 5" descr="\\f2\ThinkTank_06 TT\02_Wissensmanagement\Forschungsfelder neu\Icons_Forschungsfelder+Folien\Icons Forschungsfelder_png\MobilitaÌˆt_ne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8509" y="1340420"/>
            <a:ext cx="1619813" cy="1391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0" name="Gerade Verbindung 29"/>
          <p:cNvCxnSpPr/>
          <p:nvPr/>
        </p:nvCxnSpPr>
        <p:spPr bwMode="auto">
          <a:xfrm>
            <a:off x="5279894" y="3596962"/>
            <a:ext cx="3383029" cy="0"/>
          </a:xfrm>
          <a:prstGeom prst="line">
            <a:avLst/>
          </a:prstGeom>
          <a:noFill/>
          <a:ln w="19050" cap="flat" cmpd="sng" algn="ctr">
            <a:solidFill>
              <a:srgbClr val="D0661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descr="\\f2\ThinkTank_06 TT\02_Wissensmanagement\Forschungsfelder neu\Icons_Forschungsfelder+Folien\Icons Forschungsfelder_png\Energie und Rohstoff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769" y="3007769"/>
            <a:ext cx="1443991" cy="1178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1" name="Gerade Verbindung 30"/>
          <p:cNvCxnSpPr/>
          <p:nvPr/>
        </p:nvCxnSpPr>
        <p:spPr bwMode="auto">
          <a:xfrm>
            <a:off x="5858484" y="4370108"/>
            <a:ext cx="2804439" cy="0"/>
          </a:xfrm>
          <a:prstGeom prst="line">
            <a:avLst/>
          </a:prstGeom>
          <a:noFill/>
          <a:ln w="19050" cap="flat" cmpd="sng" algn="ctr">
            <a:solidFill>
              <a:srgbClr val="872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31" name="Picture 7" descr="\\f2\ThinkTank_06 TT\02_Wissensmanagement\Forschungsfelder neu\Icons_Forschungsfelder+Folien\Icons Forschungsfelder_png\Sicherheit und Vorso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2981" y="3672429"/>
            <a:ext cx="1167163" cy="1395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Textfeld 21"/>
          <p:cNvSpPr txBox="1"/>
          <p:nvPr/>
        </p:nvSpPr>
        <p:spPr>
          <a:xfrm>
            <a:off x="369898" y="1730840"/>
            <a:ext cx="2587997" cy="338554"/>
          </a:xfrm>
          <a:prstGeom prst="rect">
            <a:avLst/>
          </a:prstGeom>
          <a:noFill/>
        </p:spPr>
        <p:txBody>
          <a:bodyPr wrap="square" rtlCol="0">
            <a:spAutoFit/>
          </a:bodyPr>
          <a:lstStyle/>
          <a:p>
            <a:pPr fontAlgn="base">
              <a:spcBef>
                <a:spcPct val="0"/>
              </a:spcBef>
              <a:spcAft>
                <a:spcPct val="40000"/>
              </a:spcAft>
              <a:buFont typeface="Wingdings" pitchFamily="2" charset="2"/>
              <a:buNone/>
            </a:pPr>
            <a:r>
              <a:rPr lang="de-DE" sz="1600" b="1" dirty="0">
                <a:solidFill>
                  <a:srgbClr val="000000"/>
                </a:solidFill>
                <a:latin typeface="Frutiger LT Com 45 Light"/>
              </a:rPr>
              <a:t>Gesundheit und Umwelt</a:t>
            </a:r>
          </a:p>
        </p:txBody>
      </p:sp>
      <p:sp>
        <p:nvSpPr>
          <p:cNvPr id="34" name="Textfeld 33"/>
          <p:cNvSpPr txBox="1"/>
          <p:nvPr/>
        </p:nvSpPr>
        <p:spPr>
          <a:xfrm>
            <a:off x="369898" y="2516825"/>
            <a:ext cx="2977966" cy="338554"/>
          </a:xfrm>
          <a:prstGeom prst="rect">
            <a:avLst/>
          </a:prstGeom>
          <a:noFill/>
        </p:spPr>
        <p:txBody>
          <a:bodyPr wrap="square" rtlCol="0">
            <a:spAutoFit/>
          </a:bodyPr>
          <a:lstStyle/>
          <a:p>
            <a:pPr fontAlgn="base">
              <a:spcBef>
                <a:spcPct val="0"/>
              </a:spcBef>
              <a:spcAft>
                <a:spcPct val="40000"/>
              </a:spcAft>
              <a:buFont typeface="Wingdings" pitchFamily="2" charset="2"/>
              <a:buNone/>
            </a:pPr>
            <a:r>
              <a:rPr lang="de-DE" sz="1600" b="1" dirty="0">
                <a:solidFill>
                  <a:srgbClr val="000000"/>
                </a:solidFill>
                <a:latin typeface="Frutiger LT Com 45 Light"/>
              </a:rPr>
              <a:t>Kommunikation und Wissen</a:t>
            </a:r>
          </a:p>
        </p:txBody>
      </p:sp>
      <p:sp>
        <p:nvSpPr>
          <p:cNvPr id="35" name="Textfeld 34"/>
          <p:cNvSpPr txBox="1"/>
          <p:nvPr/>
        </p:nvSpPr>
        <p:spPr>
          <a:xfrm>
            <a:off x="369898" y="4861368"/>
            <a:ext cx="3154574" cy="338554"/>
          </a:xfrm>
          <a:prstGeom prst="rect">
            <a:avLst/>
          </a:prstGeom>
          <a:noFill/>
        </p:spPr>
        <p:txBody>
          <a:bodyPr wrap="square" rtlCol="0">
            <a:spAutoFit/>
          </a:bodyPr>
          <a:lstStyle/>
          <a:p>
            <a:pPr fontAlgn="base">
              <a:spcBef>
                <a:spcPct val="0"/>
              </a:spcBef>
              <a:spcAft>
                <a:spcPct val="40000"/>
              </a:spcAft>
              <a:buFont typeface="Wingdings" pitchFamily="2" charset="2"/>
              <a:buNone/>
            </a:pPr>
            <a:r>
              <a:rPr lang="de-DE" sz="1600" b="1" dirty="0">
                <a:solidFill>
                  <a:srgbClr val="000000"/>
                </a:solidFill>
                <a:latin typeface="Frutiger LT Com 45 Light"/>
              </a:rPr>
              <a:t>Produktion und Dienstleistung</a:t>
            </a:r>
          </a:p>
        </p:txBody>
      </p:sp>
      <p:sp>
        <p:nvSpPr>
          <p:cNvPr id="36" name="Textfeld 35"/>
          <p:cNvSpPr txBox="1"/>
          <p:nvPr/>
        </p:nvSpPr>
        <p:spPr>
          <a:xfrm>
            <a:off x="6172653" y="1730840"/>
            <a:ext cx="2587997" cy="338554"/>
          </a:xfrm>
          <a:prstGeom prst="rect">
            <a:avLst/>
          </a:prstGeom>
          <a:noFill/>
        </p:spPr>
        <p:txBody>
          <a:bodyPr wrap="square" rtlCol="0">
            <a:spAutoFit/>
          </a:bodyPr>
          <a:lstStyle/>
          <a:p>
            <a:pPr algn="r" fontAlgn="base">
              <a:spcBef>
                <a:spcPct val="0"/>
              </a:spcBef>
              <a:spcAft>
                <a:spcPct val="40000"/>
              </a:spcAft>
              <a:buFont typeface="Wingdings" pitchFamily="2" charset="2"/>
              <a:buNone/>
            </a:pPr>
            <a:r>
              <a:rPr lang="de-DE" sz="1600" b="1" dirty="0">
                <a:solidFill>
                  <a:srgbClr val="000000"/>
                </a:solidFill>
                <a:latin typeface="Frutiger LT Com 45 Light"/>
              </a:rPr>
              <a:t>Mobilität und Transport</a:t>
            </a:r>
          </a:p>
        </p:txBody>
      </p:sp>
      <p:sp>
        <p:nvSpPr>
          <p:cNvPr id="37" name="Textfeld 36"/>
          <p:cNvSpPr txBox="1"/>
          <p:nvPr/>
        </p:nvSpPr>
        <p:spPr>
          <a:xfrm>
            <a:off x="6172653" y="3289378"/>
            <a:ext cx="2587997" cy="338554"/>
          </a:xfrm>
          <a:prstGeom prst="rect">
            <a:avLst/>
          </a:prstGeom>
          <a:noFill/>
        </p:spPr>
        <p:txBody>
          <a:bodyPr wrap="square" rtlCol="0">
            <a:spAutoFit/>
          </a:bodyPr>
          <a:lstStyle/>
          <a:p>
            <a:pPr algn="r" fontAlgn="base">
              <a:spcBef>
                <a:spcPct val="0"/>
              </a:spcBef>
              <a:spcAft>
                <a:spcPct val="40000"/>
              </a:spcAft>
              <a:buFont typeface="Wingdings" pitchFamily="2" charset="2"/>
              <a:buNone/>
            </a:pPr>
            <a:r>
              <a:rPr lang="de-DE" sz="1600" b="1" dirty="0">
                <a:solidFill>
                  <a:srgbClr val="000000"/>
                </a:solidFill>
                <a:latin typeface="Frutiger LT Com 45 Light"/>
              </a:rPr>
              <a:t>Energie und Rohstoffe</a:t>
            </a:r>
          </a:p>
        </p:txBody>
      </p:sp>
      <p:sp>
        <p:nvSpPr>
          <p:cNvPr id="38" name="Textfeld 37"/>
          <p:cNvSpPr txBox="1"/>
          <p:nvPr/>
        </p:nvSpPr>
        <p:spPr>
          <a:xfrm>
            <a:off x="6172653" y="4060734"/>
            <a:ext cx="2587997" cy="338554"/>
          </a:xfrm>
          <a:prstGeom prst="rect">
            <a:avLst/>
          </a:prstGeom>
          <a:noFill/>
        </p:spPr>
        <p:txBody>
          <a:bodyPr wrap="square" rtlCol="0">
            <a:spAutoFit/>
          </a:bodyPr>
          <a:lstStyle/>
          <a:p>
            <a:pPr algn="r" fontAlgn="base">
              <a:spcBef>
                <a:spcPct val="0"/>
              </a:spcBef>
              <a:spcAft>
                <a:spcPct val="40000"/>
              </a:spcAft>
              <a:buFont typeface="Wingdings" pitchFamily="2" charset="2"/>
              <a:buNone/>
            </a:pPr>
            <a:r>
              <a:rPr lang="de-DE" sz="1600" b="1" dirty="0" smtClean="0">
                <a:solidFill>
                  <a:srgbClr val="000000"/>
                </a:solidFill>
                <a:latin typeface="Frutiger LT Com 45 Light"/>
              </a:rPr>
              <a:t>Schutz und Sicherheit</a:t>
            </a:r>
            <a:endParaRPr lang="de-DE" sz="1600" b="1" dirty="0">
              <a:solidFill>
                <a:srgbClr val="000000"/>
              </a:solidFill>
              <a:latin typeface="Frutiger LT Com 45 Light"/>
            </a:endParaRPr>
          </a:p>
        </p:txBody>
      </p:sp>
      <p:sp>
        <p:nvSpPr>
          <p:cNvPr id="4" name="Titel 3"/>
          <p:cNvSpPr>
            <a:spLocks noGrp="1"/>
          </p:cNvSpPr>
          <p:nvPr>
            <p:ph type="title"/>
          </p:nvPr>
        </p:nvSpPr>
        <p:spPr/>
        <p:txBody>
          <a:bodyPr/>
          <a:lstStyle/>
          <a:p>
            <a:r>
              <a:rPr lang="de-DE" dirty="0" smtClean="0"/>
              <a:t>Fraunhofer-Forschungsfelder</a:t>
            </a:r>
            <a:endParaRPr lang="de-DE" dirty="0"/>
          </a:p>
        </p:txBody>
      </p:sp>
    </p:spTree>
    <p:extLst>
      <p:ext uri="{BB962C8B-B14F-4D97-AF65-F5344CB8AC3E}">
        <p14:creationId xmlns:p14="http://schemas.microsoft.com/office/powerpoint/2010/main" val="331819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 Verbindung 9"/>
          <p:cNvCxnSpPr/>
          <p:nvPr/>
        </p:nvCxnSpPr>
        <p:spPr bwMode="auto">
          <a:xfrm>
            <a:off x="1495380" y="1289919"/>
            <a:ext cx="3437879" cy="0"/>
          </a:xfrm>
          <a:prstGeom prst="line">
            <a:avLst/>
          </a:prstGeom>
          <a:noFill/>
          <a:ln w="38100" cap="flat" cmpd="sng" algn="ctr">
            <a:solidFill>
              <a:srgbClr val="6CB7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7" name="Picture 3" descr="\\f2\ThinkTank_06 TT\02_Wissensmanagement\Forschungsfelder neu\Icons_Forschungsfelder+Folien\Icons Forschungsfelder_png\Gesundheit und Umwel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525" y="632413"/>
            <a:ext cx="1589886" cy="1305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5" name="Gerade Verbindung 24"/>
          <p:cNvCxnSpPr/>
          <p:nvPr/>
        </p:nvCxnSpPr>
        <p:spPr bwMode="auto">
          <a:xfrm>
            <a:off x="994179" y="2063248"/>
            <a:ext cx="4163414" cy="0"/>
          </a:xfrm>
          <a:prstGeom prst="line">
            <a:avLst/>
          </a:prstGeom>
          <a:noFill/>
          <a:ln w="38100" cap="flat" cmpd="sng" algn="ctr">
            <a:solidFill>
              <a:srgbClr val="93A32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1130368" y="5428052"/>
            <a:ext cx="3802891" cy="0"/>
          </a:xfrm>
          <a:prstGeom prst="line">
            <a:avLst/>
          </a:prstGeom>
          <a:noFill/>
          <a:ln w="38100" cap="flat" cmpd="sng" algn="ctr">
            <a:solidFill>
              <a:srgbClr val="4E80C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30" name="Picture 6" descr="\\f2\ThinkTank_06 TT\02_Wissensmanagement\Forschungsfelder neu\Icons_Forschungsfelder+Folien\Icons Forschungsfelder_png\Produktion und Dienstleistu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764" y="4726632"/>
            <a:ext cx="1200831" cy="1402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2\ThinkTank_06 TT\02_Wissensmanagement\Forschungsfelder neu\Icons_Forschungsfelder+Folien\Icons Forschungsfelder_png\Kommunikation und Wiss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598" y="1378662"/>
            <a:ext cx="1167163" cy="13691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9" name="Gerade Verbindung 28"/>
          <p:cNvCxnSpPr/>
          <p:nvPr/>
        </p:nvCxnSpPr>
        <p:spPr bwMode="auto">
          <a:xfrm>
            <a:off x="1550230" y="2821221"/>
            <a:ext cx="3383029" cy="0"/>
          </a:xfrm>
          <a:prstGeom prst="line">
            <a:avLst/>
          </a:prstGeom>
          <a:noFill/>
          <a:ln w="38100" cap="flat" cmpd="sng" algn="ctr">
            <a:solidFill>
              <a:srgbClr val="EAB81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9" name="Picture 5" descr="\\f2\ThinkTank_06 TT\02_Wissensmanagement\Forschungsfelder neu\Icons_Forschungsfelder+Folien\Icons Forschungsfelder_png\MobilitaÌˆt_ne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562" y="2125412"/>
            <a:ext cx="1619813" cy="1391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0" name="Gerade Verbindung 29"/>
          <p:cNvCxnSpPr/>
          <p:nvPr/>
        </p:nvCxnSpPr>
        <p:spPr bwMode="auto">
          <a:xfrm>
            <a:off x="2350656" y="4669395"/>
            <a:ext cx="2834187" cy="0"/>
          </a:xfrm>
          <a:prstGeom prst="line">
            <a:avLst/>
          </a:prstGeom>
          <a:noFill/>
          <a:ln w="38100" cap="flat" cmpd="sng" algn="ctr">
            <a:solidFill>
              <a:srgbClr val="D0661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descr="\\f2\ThinkTank_06 TT\02_Wissensmanagement\Forschungsfelder neu\Icons_Forschungsfelder+Folien\Icons Forschungsfelder_png\Energie und Rohstoff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6473" y="4080202"/>
            <a:ext cx="1443991" cy="1178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1" name="Gerade Verbindung 30"/>
          <p:cNvCxnSpPr/>
          <p:nvPr/>
        </p:nvCxnSpPr>
        <p:spPr bwMode="auto">
          <a:xfrm>
            <a:off x="1345070" y="3888361"/>
            <a:ext cx="2804439" cy="0"/>
          </a:xfrm>
          <a:prstGeom prst="line">
            <a:avLst/>
          </a:prstGeom>
          <a:noFill/>
          <a:ln w="38100" cap="flat" cmpd="sng" algn="ctr">
            <a:solidFill>
              <a:srgbClr val="872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31" name="Picture 7" descr="\\f2\ThinkTank_06 TT\02_Wissensmanagement\Forschungsfelder neu\Icons_Forschungsfelder+Folien\Icons Forschungsfelder_png\Sicherheit und Vorso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0598" y="3190682"/>
            <a:ext cx="1167163" cy="1395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9" name="Richtungspfeil 38"/>
          <p:cNvSpPr/>
          <p:nvPr/>
        </p:nvSpPr>
        <p:spPr bwMode="auto">
          <a:xfrm>
            <a:off x="5456253" y="2524830"/>
            <a:ext cx="3218471" cy="922837"/>
          </a:xfrm>
          <a:prstGeom prst="homePlate">
            <a:avLst/>
          </a:prstGeom>
          <a:noFill/>
          <a:ln w="19050" cap="flat" cmpd="sng" algn="ctr">
            <a:solidFill>
              <a:schemeClr val="accent6">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36000" tIns="36000" rIns="0" bIns="36000" numCol="1" spcCol="0" rtlCol="0" fromWordArt="0" anchor="ctr" anchorCtr="0" forceAA="0" compatLnSpc="1">
            <a:prstTxWarp prst="textNoShape">
              <a:avLst/>
            </a:prstTxWarp>
            <a:noAutofit/>
          </a:bodyPr>
          <a:lstStyle/>
          <a:p>
            <a:pPr>
              <a:buClr>
                <a:srgbClr val="1F82C0"/>
              </a:buClr>
            </a:pPr>
            <a:r>
              <a:rPr lang="de-DE" sz="1600" kern="0" dirty="0">
                <a:solidFill>
                  <a:srgbClr val="000000"/>
                </a:solidFill>
              </a:rPr>
              <a:t>Forschung der Elektromobilität in Anwendung überführen</a:t>
            </a:r>
          </a:p>
        </p:txBody>
      </p:sp>
      <p:sp>
        <p:nvSpPr>
          <p:cNvPr id="40" name="Richtungspfeil 39"/>
          <p:cNvSpPr/>
          <p:nvPr/>
        </p:nvSpPr>
        <p:spPr bwMode="auto">
          <a:xfrm>
            <a:off x="5456254" y="3851902"/>
            <a:ext cx="3218471" cy="915508"/>
          </a:xfrm>
          <a:prstGeom prst="homePlate">
            <a:avLst/>
          </a:prstGeom>
          <a:noFill/>
          <a:ln w="19050" cap="flat" cmpd="sng" algn="ctr">
            <a:solidFill>
              <a:schemeClr val="accent6">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36000" tIns="36000" rIns="0" bIns="36000" numCol="1" spcCol="0" rtlCol="0" fromWordArt="0" anchor="ctr" anchorCtr="0" forceAA="0" compatLnSpc="1">
            <a:prstTxWarp prst="textNoShape">
              <a:avLst/>
            </a:prstTxWarp>
            <a:noAutofit/>
          </a:bodyPr>
          <a:lstStyle/>
          <a:p>
            <a:pPr>
              <a:buClr>
                <a:srgbClr val="1F82C0"/>
              </a:buClr>
            </a:pPr>
            <a:r>
              <a:rPr lang="de-DE" sz="1600" dirty="0">
                <a:solidFill>
                  <a:srgbClr val="000000"/>
                </a:solidFill>
              </a:rPr>
              <a:t>Wirtschaftsstrategische Rohstoffe für Deutschland sichern</a:t>
            </a:r>
          </a:p>
        </p:txBody>
      </p:sp>
      <p:sp>
        <p:nvSpPr>
          <p:cNvPr id="41" name="Richtungspfeil 40"/>
          <p:cNvSpPr/>
          <p:nvPr/>
        </p:nvSpPr>
        <p:spPr bwMode="auto">
          <a:xfrm>
            <a:off x="5457367" y="5171644"/>
            <a:ext cx="3217359" cy="906676"/>
          </a:xfrm>
          <a:prstGeom prst="homePlate">
            <a:avLst/>
          </a:prstGeom>
          <a:noFill/>
          <a:ln w="19050" cap="flat" cmpd="sng" algn="ctr">
            <a:solidFill>
              <a:schemeClr val="accent6">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36000" tIns="36000" rIns="0" bIns="36000" numCol="1" spcCol="0" rtlCol="0" fromWordArt="0" anchor="ctr" anchorCtr="0" forceAA="0" compatLnSpc="1">
            <a:prstTxWarp prst="textNoShape">
              <a:avLst/>
            </a:prstTxWarp>
            <a:noAutofit/>
          </a:bodyPr>
          <a:lstStyle/>
          <a:p>
            <a:pPr>
              <a:buClr>
                <a:srgbClr val="1F82C0"/>
              </a:buClr>
            </a:pPr>
            <a:r>
              <a:rPr lang="de-DE" sz="1600" kern="0" dirty="0">
                <a:solidFill>
                  <a:srgbClr val="000000"/>
                </a:solidFill>
              </a:rPr>
              <a:t>Effizienz, Energie und Einbindung des Menschen </a:t>
            </a:r>
            <a:br>
              <a:rPr lang="de-DE" sz="1600" kern="0" dirty="0">
                <a:solidFill>
                  <a:srgbClr val="000000"/>
                </a:solidFill>
              </a:rPr>
            </a:br>
            <a:r>
              <a:rPr lang="de-DE" sz="1600" kern="0" dirty="0">
                <a:solidFill>
                  <a:srgbClr val="000000"/>
                </a:solidFill>
                <a:sym typeface="Wingdings" panose="05000000000000000000" pitchFamily="2" charset="2"/>
              </a:rPr>
              <a:t> Zukunft der Produktion</a:t>
            </a:r>
            <a:endParaRPr lang="de-DE" sz="1600" kern="0" dirty="0">
              <a:solidFill>
                <a:srgbClr val="000000"/>
              </a:solidFill>
            </a:endParaRPr>
          </a:p>
        </p:txBody>
      </p:sp>
      <p:sp>
        <p:nvSpPr>
          <p:cNvPr id="24" name="Titel 1"/>
          <p:cNvSpPr txBox="1">
            <a:spLocks/>
          </p:cNvSpPr>
          <p:nvPr/>
        </p:nvSpPr>
        <p:spPr bwMode="auto">
          <a:xfrm>
            <a:off x="466725" y="334800"/>
            <a:ext cx="8208000" cy="369332"/>
          </a:xfrm>
          <a:prstGeom prst="rect">
            <a:avLst/>
          </a:prstGeom>
          <a:noFill/>
          <a:ln>
            <a:noFill/>
          </a:ln>
          <a:effectLst/>
          <a:extLst/>
        </p:spPr>
        <p:txBody>
          <a:bodyPr vert="horz" wrap="square" lIns="0" tIns="0" rIns="0" bIns="0" numCol="1" anchor="t" anchorCtr="0" compatLnSpc="1">
            <a:prstTxWarp prst="textNoShape">
              <a:avLst/>
            </a:prstTxWarp>
            <a:spAutoFit/>
          </a:bodyPr>
          <a:lstStyle>
            <a:lvl1pPr marL="0" indent="0" algn="l" defTabSz="504000"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Frutiger LT Com 45 Light" pitchFamily="34" charset="0"/>
              </a:defRPr>
            </a:lvl2pPr>
            <a:lvl3pPr algn="l" rtl="0" fontAlgn="base">
              <a:spcBef>
                <a:spcPct val="0"/>
              </a:spcBef>
              <a:spcAft>
                <a:spcPct val="0"/>
              </a:spcAft>
              <a:defRPr sz="2400" b="1">
                <a:solidFill>
                  <a:schemeClr val="tx1"/>
                </a:solidFill>
                <a:latin typeface="Frutiger LT Com 45 Light" pitchFamily="34" charset="0"/>
              </a:defRPr>
            </a:lvl3pPr>
            <a:lvl4pPr algn="l" rtl="0" fontAlgn="base">
              <a:spcBef>
                <a:spcPct val="0"/>
              </a:spcBef>
              <a:spcAft>
                <a:spcPct val="0"/>
              </a:spcAft>
              <a:defRPr sz="2400" b="1">
                <a:solidFill>
                  <a:schemeClr val="tx1"/>
                </a:solidFill>
                <a:latin typeface="Frutiger LT Com 45 Light" pitchFamily="34" charset="0"/>
              </a:defRPr>
            </a:lvl4pPr>
            <a:lvl5pPr algn="l" rtl="0" fontAlgn="base">
              <a:spcBef>
                <a:spcPct val="0"/>
              </a:spcBef>
              <a:spcAft>
                <a:spcPct val="0"/>
              </a:spcAft>
              <a:defRPr sz="2400" b="1">
                <a:solidFill>
                  <a:schemeClr val="tx1"/>
                </a:solidFill>
                <a:latin typeface="Frutiger LT Com 45 Light" pitchFamily="34" charset="0"/>
              </a:defRPr>
            </a:lvl5pPr>
            <a:lvl6pPr marL="457200" algn="l" rtl="0" fontAlgn="base">
              <a:spcBef>
                <a:spcPct val="0"/>
              </a:spcBef>
              <a:spcAft>
                <a:spcPct val="0"/>
              </a:spcAft>
              <a:defRPr sz="2400" b="1">
                <a:solidFill>
                  <a:schemeClr val="tx1"/>
                </a:solidFill>
                <a:latin typeface="Frutiger LT Com 45 Light" pitchFamily="34" charset="0"/>
              </a:defRPr>
            </a:lvl6pPr>
            <a:lvl7pPr marL="914400" algn="l" rtl="0" fontAlgn="base">
              <a:spcBef>
                <a:spcPct val="0"/>
              </a:spcBef>
              <a:spcAft>
                <a:spcPct val="0"/>
              </a:spcAft>
              <a:defRPr sz="2400" b="1">
                <a:solidFill>
                  <a:schemeClr val="tx1"/>
                </a:solidFill>
                <a:latin typeface="Frutiger LT Com 45 Light" pitchFamily="34" charset="0"/>
              </a:defRPr>
            </a:lvl7pPr>
            <a:lvl8pPr marL="1371600" algn="l" rtl="0" fontAlgn="base">
              <a:spcBef>
                <a:spcPct val="0"/>
              </a:spcBef>
              <a:spcAft>
                <a:spcPct val="0"/>
              </a:spcAft>
              <a:defRPr sz="2400" b="1">
                <a:solidFill>
                  <a:schemeClr val="tx1"/>
                </a:solidFill>
                <a:latin typeface="Frutiger LT Com 45 Light" pitchFamily="34" charset="0"/>
              </a:defRPr>
            </a:lvl8pPr>
            <a:lvl9pPr marL="1828800" algn="l" rtl="0" fontAlgn="base">
              <a:spcBef>
                <a:spcPct val="0"/>
              </a:spcBef>
              <a:spcAft>
                <a:spcPct val="0"/>
              </a:spcAft>
              <a:defRPr sz="2400" b="1">
                <a:solidFill>
                  <a:schemeClr val="tx1"/>
                </a:solidFill>
                <a:latin typeface="Frutiger LT Com 45 Light" pitchFamily="34" charset="0"/>
              </a:defRPr>
            </a:lvl9pPr>
          </a:lstStyle>
          <a:p>
            <a:r>
              <a:rPr lang="de-DE" dirty="0" smtClean="0"/>
              <a:t>Leitprojekte orientiert an den Bedarfsfeldern</a:t>
            </a:r>
            <a:endParaRPr lang="de-DE" sz="1600" dirty="0"/>
          </a:p>
        </p:txBody>
      </p:sp>
      <p:sp>
        <p:nvSpPr>
          <p:cNvPr id="33" name="Richtungspfeil 32"/>
          <p:cNvSpPr/>
          <p:nvPr/>
        </p:nvSpPr>
        <p:spPr bwMode="auto">
          <a:xfrm>
            <a:off x="5456252" y="1190201"/>
            <a:ext cx="3218471" cy="930394"/>
          </a:xfrm>
          <a:prstGeom prst="homePlate">
            <a:avLst/>
          </a:prstGeom>
          <a:noFill/>
          <a:ln w="19050" cap="flat" cmpd="sng" algn="ctr">
            <a:solidFill>
              <a:schemeClr val="accent6">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0" bIns="36000" numCol="1" rtlCol="0" anchor="ctr" anchorCtr="0" compatLnSpc="1">
            <a:prstTxWarp prst="textNoShape">
              <a:avLst/>
            </a:prstTxWarp>
          </a:bodyPr>
          <a:lstStyle/>
          <a:p>
            <a:pPr>
              <a:buClr>
                <a:srgbClr val="1F82C0"/>
              </a:buClr>
            </a:pPr>
            <a:r>
              <a:rPr lang="de-DE" sz="1600" dirty="0">
                <a:solidFill>
                  <a:srgbClr val="000000"/>
                </a:solidFill>
              </a:rPr>
              <a:t>Intelligente Implantate, die Diagnose und Therapie kombinieren</a:t>
            </a:r>
          </a:p>
        </p:txBody>
      </p:sp>
      <p:sp>
        <p:nvSpPr>
          <p:cNvPr id="26" name="Rechteck 25"/>
          <p:cNvSpPr/>
          <p:nvPr/>
        </p:nvSpPr>
        <p:spPr bwMode="auto">
          <a:xfrm>
            <a:off x="3197989" y="1417629"/>
            <a:ext cx="1959604" cy="93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fontAlgn="base">
              <a:spcBef>
                <a:spcPct val="0"/>
              </a:spcBef>
              <a:spcAft>
                <a:spcPct val="40000"/>
              </a:spcAft>
              <a:buFont typeface="Wingdings" pitchFamily="2" charset="2"/>
              <a:buNone/>
            </a:pPr>
            <a:endParaRPr lang="de-DE">
              <a:solidFill>
                <a:srgbClr val="000000"/>
              </a:solidFill>
            </a:endParaRPr>
          </a:p>
        </p:txBody>
      </p:sp>
      <p:sp>
        <p:nvSpPr>
          <p:cNvPr id="32" name="Rechteck 31"/>
          <p:cNvSpPr/>
          <p:nvPr/>
        </p:nvSpPr>
        <p:spPr bwMode="auto">
          <a:xfrm>
            <a:off x="3209102" y="1176989"/>
            <a:ext cx="2029972" cy="943606"/>
          </a:xfrm>
          <a:prstGeom prst="rect">
            <a:avLst/>
          </a:prstGeom>
          <a:solidFill>
            <a:schemeClr val="tx2"/>
          </a:solidFill>
          <a:ln>
            <a:noFill/>
          </a:ln>
          <a:effectLst/>
          <a:extLst/>
        </p:spPr>
        <p:txBody>
          <a:bodyPr vert="horz" wrap="square" lIns="0" tIns="0" rIns="0" bIns="0" numCol="1" rtlCol="0" anchor="t" anchorCtr="0" compatLnSpc="1">
            <a:prstTxWarp prst="textNoShape">
              <a:avLst/>
            </a:prstTxWarp>
          </a:bodyPr>
          <a:lstStyle/>
          <a:p>
            <a:pPr fontAlgn="base">
              <a:spcBef>
                <a:spcPct val="0"/>
              </a:spcBef>
              <a:spcAft>
                <a:spcPct val="40000"/>
              </a:spcAft>
              <a:buFont typeface="Wingdings" pitchFamily="2" charset="2"/>
              <a:buNone/>
            </a:pPr>
            <a:endParaRPr lang="de-DE">
              <a:solidFill>
                <a:srgbClr val="000000"/>
              </a:solidFill>
            </a:endParaRPr>
          </a:p>
        </p:txBody>
      </p:sp>
      <p:sp>
        <p:nvSpPr>
          <p:cNvPr id="34" name="Textfeld 33"/>
          <p:cNvSpPr txBox="1"/>
          <p:nvPr/>
        </p:nvSpPr>
        <p:spPr>
          <a:xfrm>
            <a:off x="3292579" y="1318962"/>
            <a:ext cx="1865014" cy="646331"/>
          </a:xfrm>
          <a:prstGeom prst="rect">
            <a:avLst/>
          </a:prstGeom>
          <a:noFill/>
        </p:spPr>
        <p:txBody>
          <a:bodyPr wrap="square" rtlCol="0">
            <a:spAutoFit/>
          </a:bodyPr>
          <a:lstStyle/>
          <a:p>
            <a:r>
              <a:rPr lang="de-DE" dirty="0" err="1">
                <a:solidFill>
                  <a:srgbClr val="FFFFFF"/>
                </a:solidFill>
              </a:rPr>
              <a:t>Theranostische</a:t>
            </a:r>
            <a:r>
              <a:rPr lang="de-DE" dirty="0">
                <a:solidFill>
                  <a:srgbClr val="FFFFFF"/>
                </a:solidFill>
              </a:rPr>
              <a:t> Implantate</a:t>
            </a:r>
          </a:p>
        </p:txBody>
      </p:sp>
      <p:sp>
        <p:nvSpPr>
          <p:cNvPr id="35" name="Rechteck 34"/>
          <p:cNvSpPr/>
          <p:nvPr/>
        </p:nvSpPr>
        <p:spPr bwMode="auto">
          <a:xfrm>
            <a:off x="3197989" y="2200077"/>
            <a:ext cx="1959604" cy="93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fontAlgn="base">
              <a:spcBef>
                <a:spcPct val="0"/>
              </a:spcBef>
              <a:spcAft>
                <a:spcPct val="40000"/>
              </a:spcAft>
              <a:buFont typeface="Wingdings" pitchFamily="2" charset="2"/>
              <a:buNone/>
            </a:pPr>
            <a:endParaRPr lang="de-DE">
              <a:solidFill>
                <a:srgbClr val="000000"/>
              </a:solidFill>
            </a:endParaRPr>
          </a:p>
        </p:txBody>
      </p:sp>
      <p:sp>
        <p:nvSpPr>
          <p:cNvPr id="36" name="Rechteck 35"/>
          <p:cNvSpPr/>
          <p:nvPr/>
        </p:nvSpPr>
        <p:spPr bwMode="auto">
          <a:xfrm>
            <a:off x="3197989" y="2670084"/>
            <a:ext cx="1959604" cy="93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fontAlgn="base">
              <a:spcBef>
                <a:spcPct val="0"/>
              </a:spcBef>
              <a:spcAft>
                <a:spcPct val="40000"/>
              </a:spcAft>
              <a:buFont typeface="Wingdings" pitchFamily="2" charset="2"/>
              <a:buNone/>
            </a:pPr>
            <a:endParaRPr lang="de-DE">
              <a:solidFill>
                <a:srgbClr val="000000"/>
              </a:solidFill>
            </a:endParaRPr>
          </a:p>
        </p:txBody>
      </p:sp>
      <p:sp>
        <p:nvSpPr>
          <p:cNvPr id="38" name="Rechteck 37"/>
          <p:cNvSpPr/>
          <p:nvPr/>
        </p:nvSpPr>
        <p:spPr bwMode="auto">
          <a:xfrm>
            <a:off x="3209102" y="2513667"/>
            <a:ext cx="2029972" cy="933999"/>
          </a:xfrm>
          <a:prstGeom prst="rect">
            <a:avLst/>
          </a:prstGeom>
          <a:solidFill>
            <a:schemeClr val="tx2"/>
          </a:solidFill>
          <a:ln>
            <a:noFill/>
          </a:ln>
          <a:effectLst/>
          <a:extLst/>
        </p:spPr>
        <p:txBody>
          <a:bodyPr vert="horz" wrap="square" lIns="0" tIns="0" rIns="0" bIns="0" numCol="1" rtlCol="0" anchor="t" anchorCtr="0" compatLnSpc="1">
            <a:prstTxWarp prst="textNoShape">
              <a:avLst/>
            </a:prstTxWarp>
          </a:bodyPr>
          <a:lstStyle/>
          <a:p>
            <a:pPr fontAlgn="base">
              <a:spcBef>
                <a:spcPct val="0"/>
              </a:spcBef>
              <a:spcAft>
                <a:spcPct val="40000"/>
              </a:spcAft>
              <a:buFont typeface="Wingdings" pitchFamily="2" charset="2"/>
              <a:buNone/>
            </a:pPr>
            <a:endParaRPr lang="de-DE">
              <a:solidFill>
                <a:srgbClr val="000000"/>
              </a:solidFill>
            </a:endParaRPr>
          </a:p>
        </p:txBody>
      </p:sp>
      <p:sp>
        <p:nvSpPr>
          <p:cNvPr id="42" name="Textfeld 41"/>
          <p:cNvSpPr txBox="1"/>
          <p:nvPr/>
        </p:nvSpPr>
        <p:spPr>
          <a:xfrm>
            <a:off x="3292579" y="2794141"/>
            <a:ext cx="1865014" cy="369332"/>
          </a:xfrm>
          <a:prstGeom prst="rect">
            <a:avLst/>
          </a:prstGeom>
          <a:noFill/>
        </p:spPr>
        <p:txBody>
          <a:bodyPr wrap="square" rtlCol="0">
            <a:spAutoFit/>
          </a:bodyPr>
          <a:lstStyle/>
          <a:p>
            <a:r>
              <a:rPr lang="de-DE" dirty="0">
                <a:solidFill>
                  <a:srgbClr val="FFFFFF"/>
                </a:solidFill>
              </a:rPr>
              <a:t>E-Mobilität II</a:t>
            </a:r>
          </a:p>
        </p:txBody>
      </p:sp>
      <p:sp>
        <p:nvSpPr>
          <p:cNvPr id="43" name="Rechteck 42"/>
          <p:cNvSpPr/>
          <p:nvPr/>
        </p:nvSpPr>
        <p:spPr bwMode="auto">
          <a:xfrm>
            <a:off x="3197989" y="3922539"/>
            <a:ext cx="1959604" cy="93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fontAlgn="base">
              <a:spcBef>
                <a:spcPct val="0"/>
              </a:spcBef>
              <a:spcAft>
                <a:spcPct val="40000"/>
              </a:spcAft>
              <a:buFont typeface="Wingdings" pitchFamily="2" charset="2"/>
              <a:buNone/>
            </a:pPr>
            <a:endParaRPr lang="de-DE">
              <a:solidFill>
                <a:srgbClr val="000000"/>
              </a:solidFill>
            </a:endParaRPr>
          </a:p>
        </p:txBody>
      </p:sp>
      <p:sp>
        <p:nvSpPr>
          <p:cNvPr id="45" name="Rechteck 44"/>
          <p:cNvSpPr/>
          <p:nvPr/>
        </p:nvSpPr>
        <p:spPr bwMode="auto">
          <a:xfrm>
            <a:off x="3209102" y="3838315"/>
            <a:ext cx="2029972" cy="929095"/>
          </a:xfrm>
          <a:prstGeom prst="rect">
            <a:avLst/>
          </a:prstGeom>
          <a:solidFill>
            <a:schemeClr val="tx2"/>
          </a:solidFill>
          <a:ln>
            <a:noFill/>
          </a:ln>
          <a:effectLst/>
          <a:extLst/>
        </p:spPr>
        <p:txBody>
          <a:bodyPr vert="horz" wrap="square" lIns="0" tIns="0" rIns="0" bIns="0" numCol="1" rtlCol="0" anchor="t" anchorCtr="0" compatLnSpc="1">
            <a:prstTxWarp prst="textNoShape">
              <a:avLst/>
            </a:prstTxWarp>
          </a:bodyPr>
          <a:lstStyle/>
          <a:p>
            <a:pPr fontAlgn="base">
              <a:spcBef>
                <a:spcPct val="0"/>
              </a:spcBef>
              <a:spcAft>
                <a:spcPct val="40000"/>
              </a:spcAft>
              <a:buFont typeface="Wingdings" pitchFamily="2" charset="2"/>
              <a:buNone/>
            </a:pPr>
            <a:endParaRPr lang="de-DE">
              <a:solidFill>
                <a:srgbClr val="000000"/>
              </a:solidFill>
            </a:endParaRPr>
          </a:p>
        </p:txBody>
      </p:sp>
      <p:sp>
        <p:nvSpPr>
          <p:cNvPr id="46" name="Textfeld 45"/>
          <p:cNvSpPr txBox="1"/>
          <p:nvPr/>
        </p:nvSpPr>
        <p:spPr>
          <a:xfrm>
            <a:off x="3292579" y="4111403"/>
            <a:ext cx="1865014" cy="369332"/>
          </a:xfrm>
          <a:prstGeom prst="rect">
            <a:avLst/>
          </a:prstGeom>
          <a:noFill/>
        </p:spPr>
        <p:txBody>
          <a:bodyPr wrap="square" rtlCol="0">
            <a:spAutoFit/>
          </a:bodyPr>
          <a:lstStyle/>
          <a:p>
            <a:r>
              <a:rPr lang="de-DE" dirty="0">
                <a:solidFill>
                  <a:srgbClr val="FFFFFF"/>
                </a:solidFill>
              </a:rPr>
              <a:t>Seltene Erden</a:t>
            </a:r>
          </a:p>
        </p:txBody>
      </p:sp>
      <p:sp>
        <p:nvSpPr>
          <p:cNvPr id="47" name="Rechteck 46"/>
          <p:cNvSpPr/>
          <p:nvPr/>
        </p:nvSpPr>
        <p:spPr bwMode="auto">
          <a:xfrm>
            <a:off x="3197989" y="5174995"/>
            <a:ext cx="1959604" cy="93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fontAlgn="base">
              <a:spcBef>
                <a:spcPct val="0"/>
              </a:spcBef>
              <a:spcAft>
                <a:spcPct val="40000"/>
              </a:spcAft>
              <a:buFont typeface="Wingdings" pitchFamily="2" charset="2"/>
              <a:buNone/>
            </a:pPr>
            <a:endParaRPr lang="de-DE">
              <a:solidFill>
                <a:srgbClr val="000000"/>
              </a:solidFill>
            </a:endParaRPr>
          </a:p>
        </p:txBody>
      </p:sp>
      <p:sp>
        <p:nvSpPr>
          <p:cNvPr id="49" name="Rechteck 48"/>
          <p:cNvSpPr/>
          <p:nvPr/>
        </p:nvSpPr>
        <p:spPr bwMode="auto">
          <a:xfrm>
            <a:off x="3209102" y="5174995"/>
            <a:ext cx="2029972" cy="903325"/>
          </a:xfrm>
          <a:prstGeom prst="rect">
            <a:avLst/>
          </a:prstGeom>
          <a:solidFill>
            <a:schemeClr val="tx2"/>
          </a:solidFill>
          <a:ln>
            <a:noFill/>
          </a:ln>
          <a:effectLst/>
          <a:extLst/>
        </p:spPr>
        <p:txBody>
          <a:bodyPr vert="horz" wrap="square" lIns="0" tIns="0" rIns="0" bIns="0" numCol="1" rtlCol="0" anchor="t" anchorCtr="0" compatLnSpc="1">
            <a:prstTxWarp prst="textNoShape">
              <a:avLst/>
            </a:prstTxWarp>
          </a:bodyPr>
          <a:lstStyle/>
          <a:p>
            <a:pPr fontAlgn="base">
              <a:spcBef>
                <a:spcPct val="0"/>
              </a:spcBef>
              <a:spcAft>
                <a:spcPct val="40000"/>
              </a:spcAft>
              <a:buFont typeface="Wingdings" pitchFamily="2" charset="2"/>
              <a:buNone/>
            </a:pPr>
            <a:endParaRPr lang="de-DE">
              <a:solidFill>
                <a:srgbClr val="000000"/>
              </a:solidFill>
            </a:endParaRPr>
          </a:p>
        </p:txBody>
      </p:sp>
      <p:sp>
        <p:nvSpPr>
          <p:cNvPr id="50" name="Textfeld 49"/>
          <p:cNvSpPr txBox="1"/>
          <p:nvPr/>
        </p:nvSpPr>
        <p:spPr>
          <a:xfrm>
            <a:off x="3292579" y="5381848"/>
            <a:ext cx="1865014" cy="369332"/>
          </a:xfrm>
          <a:prstGeom prst="rect">
            <a:avLst/>
          </a:prstGeom>
          <a:noFill/>
        </p:spPr>
        <p:txBody>
          <a:bodyPr wrap="square" rtlCol="0">
            <a:spAutoFit/>
          </a:bodyPr>
          <a:lstStyle/>
          <a:p>
            <a:r>
              <a:rPr lang="de-DE" dirty="0">
                <a:solidFill>
                  <a:srgbClr val="FFFFFF"/>
                </a:solidFill>
              </a:rPr>
              <a:t>E</a:t>
            </a:r>
            <a:r>
              <a:rPr lang="de-DE" baseline="30000" dirty="0">
                <a:solidFill>
                  <a:srgbClr val="FFFFFF"/>
                </a:solidFill>
              </a:rPr>
              <a:t>3</a:t>
            </a:r>
            <a:r>
              <a:rPr lang="de-DE" dirty="0">
                <a:solidFill>
                  <a:srgbClr val="FFFFFF"/>
                </a:solidFill>
              </a:rPr>
              <a:t>-Produktion</a:t>
            </a:r>
          </a:p>
        </p:txBody>
      </p:sp>
    </p:spTree>
    <p:extLst>
      <p:ext uri="{BB962C8B-B14F-4D97-AF65-F5344CB8AC3E}">
        <p14:creationId xmlns:p14="http://schemas.microsoft.com/office/powerpoint/2010/main" val="337599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Text Box 4"/>
          <p:cNvSpPr txBox="1">
            <a:spLocks noChangeArrowheads="1"/>
          </p:cNvSpPr>
          <p:nvPr/>
        </p:nvSpPr>
        <p:spPr bwMode="auto">
          <a:xfrm>
            <a:off x="485775" y="4811713"/>
            <a:ext cx="2589212" cy="1112837"/>
          </a:xfrm>
          <a:prstGeom prst="rect">
            <a:avLst/>
          </a:prstGeom>
          <a:noFill/>
          <a:ln w="38100" algn="ctr">
            <a:solidFill>
              <a:srgbClr val="1F82C0"/>
            </a:solidFill>
            <a:miter lim="800000"/>
            <a:headEnd type="none" w="sm" len="sm"/>
            <a:tailEnd type="none" w="sm" len="sm"/>
          </a:ln>
          <a:effectLst/>
          <a:extLst/>
        </p:spPr>
        <p:txBody>
          <a:bodyPr lIns="107978" tIns="107978" rIns="107978" bIns="107978" anchor="ctr"/>
          <a:lstStyle>
            <a:defPPr>
              <a:defRPr lang="de-DE"/>
            </a:defPPr>
            <a:lvl1pPr defTabSz="661988">
              <a:spcAft>
                <a:spcPct val="0"/>
              </a:spcAft>
              <a:buFontTx/>
              <a:buNone/>
            </a:lvl1pPr>
            <a:lvl2pPr marL="493713" defTabSz="661988">
              <a:spcAft>
                <a:spcPct val="0"/>
              </a:spcAft>
              <a:defRPr>
                <a:latin typeface="Arial" pitchFamily="34" charset="0"/>
              </a:defRPr>
            </a:lvl2pPr>
            <a:lvl3pPr marL="992188" defTabSz="661988">
              <a:spcAft>
                <a:spcPct val="0"/>
              </a:spcAft>
              <a:defRPr>
                <a:latin typeface="Arial" pitchFamily="34" charset="0"/>
              </a:defRPr>
            </a:lvl3pPr>
            <a:lvl4pPr marL="1487488" defTabSz="661988">
              <a:spcAft>
                <a:spcPct val="0"/>
              </a:spcAft>
              <a:defRPr>
                <a:latin typeface="Arial" pitchFamily="34" charset="0"/>
              </a:defRPr>
            </a:lvl4pPr>
            <a:lvl5pPr marL="1978025" defTabSz="661988">
              <a:spcAft>
                <a:spcPct val="0"/>
              </a:spcAft>
              <a:defRPr>
                <a:latin typeface="Arial" pitchFamily="34" charset="0"/>
              </a:defRPr>
            </a:lvl5pPr>
            <a:lvl6pPr marL="2435225" defTabSz="661988" fontAlgn="base">
              <a:spcBef>
                <a:spcPct val="0"/>
              </a:spcBef>
              <a:spcAft>
                <a:spcPct val="0"/>
              </a:spcAft>
              <a:defRPr>
                <a:latin typeface="Arial" pitchFamily="34" charset="0"/>
              </a:defRPr>
            </a:lvl6pPr>
            <a:lvl7pPr marL="2892425" defTabSz="661988" fontAlgn="base">
              <a:spcBef>
                <a:spcPct val="0"/>
              </a:spcBef>
              <a:spcAft>
                <a:spcPct val="0"/>
              </a:spcAft>
              <a:defRPr>
                <a:latin typeface="Arial" pitchFamily="34" charset="0"/>
              </a:defRPr>
            </a:lvl7pPr>
            <a:lvl8pPr marL="3349625" defTabSz="661988" fontAlgn="base">
              <a:spcBef>
                <a:spcPct val="0"/>
              </a:spcBef>
              <a:spcAft>
                <a:spcPct val="0"/>
              </a:spcAft>
              <a:defRPr>
                <a:latin typeface="Arial" pitchFamily="34" charset="0"/>
              </a:defRPr>
            </a:lvl8pPr>
            <a:lvl9pPr marL="3806825" defTabSz="661988" fontAlgn="base">
              <a:spcBef>
                <a:spcPct val="0"/>
              </a:spcBef>
              <a:spcAft>
                <a:spcPct val="0"/>
              </a:spcAft>
              <a:defRPr>
                <a:latin typeface="Arial" pitchFamily="34" charset="0"/>
              </a:defRPr>
            </a:lvl9pPr>
          </a:lstStyle>
          <a:p>
            <a:pPr algn="ctr"/>
            <a:r>
              <a:rPr lang="de-DE" sz="1800" dirty="0">
                <a:solidFill>
                  <a:srgbClr val="000000"/>
                </a:solidFill>
                <a:latin typeface="Frutiger LT Com 55 Roman"/>
              </a:rPr>
              <a:t>Meeres- und Polarforschung</a:t>
            </a:r>
          </a:p>
        </p:txBody>
      </p:sp>
      <p:sp>
        <p:nvSpPr>
          <p:cNvPr id="118789" name="Text Box 5"/>
          <p:cNvSpPr txBox="1">
            <a:spLocks noChangeArrowheads="1"/>
          </p:cNvSpPr>
          <p:nvPr/>
        </p:nvSpPr>
        <p:spPr bwMode="auto">
          <a:xfrm>
            <a:off x="460374" y="1533525"/>
            <a:ext cx="2589213" cy="1112837"/>
          </a:xfrm>
          <a:prstGeom prst="rect">
            <a:avLst/>
          </a:prstGeom>
          <a:noFill/>
          <a:ln w="38100" algn="ctr">
            <a:solidFill>
              <a:srgbClr val="1F82C0"/>
            </a:solidFill>
            <a:miter lim="800000"/>
            <a:headEnd type="none" w="sm" len="sm"/>
            <a:tailEnd type="none" w="sm" len="sm"/>
          </a:ln>
          <a:effectLst/>
          <a:extLst/>
        </p:spPr>
        <p:txBody>
          <a:bodyPr lIns="107978" tIns="107978" rIns="107978" bIns="107978" anchor="ctr"/>
          <a:lstStyle>
            <a:lvl1pPr defTabSz="661988">
              <a:spcAft>
                <a:spcPct val="0"/>
              </a:spcAft>
              <a:defRPr>
                <a:solidFill>
                  <a:schemeClr val="tx1"/>
                </a:solidFill>
                <a:latin typeface="Arial" pitchFamily="34" charset="0"/>
              </a:defRPr>
            </a:lvl1pPr>
            <a:lvl2pPr marL="493713" defTabSz="661988">
              <a:spcAft>
                <a:spcPct val="0"/>
              </a:spcAft>
              <a:defRPr>
                <a:solidFill>
                  <a:schemeClr val="tx1"/>
                </a:solidFill>
                <a:latin typeface="Arial" pitchFamily="34" charset="0"/>
              </a:defRPr>
            </a:lvl2pPr>
            <a:lvl3pPr marL="992188" defTabSz="661988">
              <a:spcAft>
                <a:spcPct val="0"/>
              </a:spcAft>
              <a:defRPr>
                <a:solidFill>
                  <a:schemeClr val="tx1"/>
                </a:solidFill>
                <a:latin typeface="Arial" pitchFamily="34" charset="0"/>
              </a:defRPr>
            </a:lvl3pPr>
            <a:lvl4pPr marL="1487488" defTabSz="661988">
              <a:spcAft>
                <a:spcPct val="0"/>
              </a:spcAft>
              <a:defRPr>
                <a:solidFill>
                  <a:schemeClr val="tx1"/>
                </a:solidFill>
                <a:latin typeface="Arial" pitchFamily="34" charset="0"/>
              </a:defRPr>
            </a:lvl4pPr>
            <a:lvl5pPr marL="1978025" defTabSz="661988">
              <a:spcAft>
                <a:spcPct val="0"/>
              </a:spcAft>
              <a:defRPr>
                <a:solidFill>
                  <a:schemeClr val="tx1"/>
                </a:solidFill>
                <a:latin typeface="Arial" pitchFamily="34" charset="0"/>
              </a:defRPr>
            </a:lvl5pPr>
            <a:lvl6pPr marL="2435225" defTabSz="661988" fontAlgn="base">
              <a:spcBef>
                <a:spcPct val="0"/>
              </a:spcBef>
              <a:spcAft>
                <a:spcPct val="0"/>
              </a:spcAft>
              <a:defRPr>
                <a:solidFill>
                  <a:schemeClr val="tx1"/>
                </a:solidFill>
                <a:latin typeface="Arial" pitchFamily="34" charset="0"/>
              </a:defRPr>
            </a:lvl6pPr>
            <a:lvl7pPr marL="2892425" defTabSz="661988" fontAlgn="base">
              <a:spcBef>
                <a:spcPct val="0"/>
              </a:spcBef>
              <a:spcAft>
                <a:spcPct val="0"/>
              </a:spcAft>
              <a:defRPr>
                <a:solidFill>
                  <a:schemeClr val="tx1"/>
                </a:solidFill>
                <a:latin typeface="Arial" pitchFamily="34" charset="0"/>
              </a:defRPr>
            </a:lvl7pPr>
            <a:lvl8pPr marL="3349625" defTabSz="661988" fontAlgn="base">
              <a:spcBef>
                <a:spcPct val="0"/>
              </a:spcBef>
              <a:spcAft>
                <a:spcPct val="0"/>
              </a:spcAft>
              <a:defRPr>
                <a:solidFill>
                  <a:schemeClr val="tx1"/>
                </a:solidFill>
                <a:latin typeface="Arial" pitchFamily="34" charset="0"/>
              </a:defRPr>
            </a:lvl8pPr>
            <a:lvl9pPr marL="3806825" defTabSz="661988" fontAlgn="base">
              <a:spcBef>
                <a:spcPct val="0"/>
              </a:spcBef>
              <a:spcAft>
                <a:spcPct val="0"/>
              </a:spcAft>
              <a:defRPr>
                <a:solidFill>
                  <a:schemeClr val="tx1"/>
                </a:solidFill>
                <a:latin typeface="Arial" pitchFamily="34" charset="0"/>
              </a:defRPr>
            </a:lvl9pPr>
          </a:lstStyle>
          <a:p>
            <a:r>
              <a:rPr lang="de-DE" sz="1800" dirty="0">
                <a:solidFill>
                  <a:srgbClr val="000000"/>
                </a:solidFill>
                <a:latin typeface="Frutiger LT Com 55 Roman" pitchFamily="34" charset="0"/>
              </a:rPr>
              <a:t>Entwicklung und Anwendung von beschleunigungsbasierten Photonenquellen</a:t>
            </a:r>
          </a:p>
        </p:txBody>
      </p:sp>
      <p:sp>
        <p:nvSpPr>
          <p:cNvPr id="118790" name="Text Box 6"/>
          <p:cNvSpPr txBox="1">
            <a:spLocks noChangeArrowheads="1"/>
          </p:cNvSpPr>
          <p:nvPr/>
        </p:nvSpPr>
        <p:spPr bwMode="auto">
          <a:xfrm>
            <a:off x="471487" y="3178175"/>
            <a:ext cx="2603500" cy="1112838"/>
          </a:xfrm>
          <a:prstGeom prst="rect">
            <a:avLst/>
          </a:prstGeom>
          <a:noFill/>
          <a:ln w="38100" algn="ctr">
            <a:solidFill>
              <a:srgbClr val="1F82C0"/>
            </a:solidFill>
            <a:miter lim="800000"/>
            <a:headEnd type="none" w="sm" len="sm"/>
            <a:tailEnd type="none" w="sm" len="sm"/>
          </a:ln>
          <a:effectLst/>
          <a:extLst/>
        </p:spPr>
        <p:txBody>
          <a:bodyPr lIns="107978" tIns="107978" rIns="107978" bIns="107978" anchor="ctr"/>
          <a:lstStyle>
            <a:defPPr>
              <a:defRPr lang="de-DE"/>
            </a:defPPr>
            <a:lvl1pPr defTabSz="661988">
              <a:spcAft>
                <a:spcPct val="0"/>
              </a:spcAft>
              <a:buFontTx/>
              <a:buNone/>
            </a:lvl1pPr>
            <a:lvl2pPr marL="493713" defTabSz="661988">
              <a:spcAft>
                <a:spcPct val="0"/>
              </a:spcAft>
              <a:defRPr>
                <a:latin typeface="Arial" pitchFamily="34" charset="0"/>
              </a:defRPr>
            </a:lvl2pPr>
            <a:lvl3pPr marL="992188" defTabSz="661988">
              <a:spcAft>
                <a:spcPct val="0"/>
              </a:spcAft>
              <a:defRPr>
                <a:latin typeface="Arial" pitchFamily="34" charset="0"/>
              </a:defRPr>
            </a:lvl3pPr>
            <a:lvl4pPr marL="1487488" defTabSz="661988">
              <a:spcAft>
                <a:spcPct val="0"/>
              </a:spcAft>
              <a:defRPr>
                <a:latin typeface="Arial" pitchFamily="34" charset="0"/>
              </a:defRPr>
            </a:lvl4pPr>
            <a:lvl5pPr marL="1978025" defTabSz="661988">
              <a:spcAft>
                <a:spcPct val="0"/>
              </a:spcAft>
              <a:defRPr>
                <a:latin typeface="Arial" pitchFamily="34" charset="0"/>
              </a:defRPr>
            </a:lvl5pPr>
            <a:lvl6pPr marL="2435225" defTabSz="661988" fontAlgn="base">
              <a:spcBef>
                <a:spcPct val="0"/>
              </a:spcBef>
              <a:spcAft>
                <a:spcPct val="0"/>
              </a:spcAft>
              <a:defRPr>
                <a:latin typeface="Arial" pitchFamily="34" charset="0"/>
              </a:defRPr>
            </a:lvl6pPr>
            <a:lvl7pPr marL="2892425" defTabSz="661988" fontAlgn="base">
              <a:spcBef>
                <a:spcPct val="0"/>
              </a:spcBef>
              <a:spcAft>
                <a:spcPct val="0"/>
              </a:spcAft>
              <a:defRPr>
                <a:latin typeface="Arial" pitchFamily="34" charset="0"/>
              </a:defRPr>
            </a:lvl7pPr>
            <a:lvl8pPr marL="3349625" defTabSz="661988" fontAlgn="base">
              <a:spcBef>
                <a:spcPct val="0"/>
              </a:spcBef>
              <a:spcAft>
                <a:spcPct val="0"/>
              </a:spcAft>
              <a:defRPr>
                <a:latin typeface="Arial" pitchFamily="34" charset="0"/>
              </a:defRPr>
            </a:lvl8pPr>
            <a:lvl9pPr marL="3806825" defTabSz="661988" fontAlgn="base">
              <a:spcBef>
                <a:spcPct val="0"/>
              </a:spcBef>
              <a:spcAft>
                <a:spcPct val="0"/>
              </a:spcAft>
              <a:defRPr>
                <a:latin typeface="Arial" pitchFamily="34" charset="0"/>
              </a:defRPr>
            </a:lvl9pPr>
          </a:lstStyle>
          <a:p>
            <a:endParaRPr lang="de-DE" sz="1800" dirty="0"/>
          </a:p>
          <a:p>
            <a:pPr algn="ctr"/>
            <a:r>
              <a:rPr lang="de-DE" sz="1800" dirty="0">
                <a:solidFill>
                  <a:srgbClr val="000000"/>
                </a:solidFill>
                <a:latin typeface="Frutiger LT Com 55 Roman" pitchFamily="34" charset="0"/>
              </a:rPr>
              <a:t>Optische Technologien </a:t>
            </a:r>
          </a:p>
        </p:txBody>
      </p:sp>
      <p:sp>
        <p:nvSpPr>
          <p:cNvPr id="118791" name="Text Box 7"/>
          <p:cNvSpPr txBox="1">
            <a:spLocks noChangeArrowheads="1"/>
          </p:cNvSpPr>
          <p:nvPr/>
        </p:nvSpPr>
        <p:spPr bwMode="auto">
          <a:xfrm>
            <a:off x="6103937" y="4811713"/>
            <a:ext cx="2778805" cy="1112837"/>
          </a:xfrm>
          <a:prstGeom prst="rect">
            <a:avLst/>
          </a:prstGeom>
          <a:noFill/>
          <a:ln w="38100" algn="ctr">
            <a:solidFill>
              <a:srgbClr val="1F82C0"/>
            </a:solidFill>
            <a:miter lim="800000"/>
            <a:headEnd type="none" w="sm" len="sm"/>
            <a:tailEnd type="none" w="sm" len="sm"/>
          </a:ln>
          <a:effectLst/>
          <a:extLst/>
        </p:spPr>
        <p:txBody>
          <a:bodyPr lIns="107978" tIns="107978" rIns="107978" bIns="107978" anchor="ctr"/>
          <a:lstStyle>
            <a:defPPr>
              <a:defRPr lang="de-DE"/>
            </a:defPPr>
            <a:lvl1pPr defTabSz="661988">
              <a:spcAft>
                <a:spcPct val="0"/>
              </a:spcAft>
              <a:buFontTx/>
              <a:buNone/>
            </a:lvl1pPr>
            <a:lvl2pPr marL="493713" defTabSz="661988">
              <a:spcAft>
                <a:spcPct val="0"/>
              </a:spcAft>
              <a:defRPr>
                <a:latin typeface="Arial" pitchFamily="34" charset="0"/>
              </a:defRPr>
            </a:lvl2pPr>
            <a:lvl3pPr marL="992188" defTabSz="661988">
              <a:spcAft>
                <a:spcPct val="0"/>
              </a:spcAft>
              <a:defRPr>
                <a:latin typeface="Arial" pitchFamily="34" charset="0"/>
              </a:defRPr>
            </a:lvl3pPr>
            <a:lvl4pPr marL="1487488" defTabSz="661988">
              <a:spcAft>
                <a:spcPct val="0"/>
              </a:spcAft>
              <a:defRPr>
                <a:latin typeface="Arial" pitchFamily="34" charset="0"/>
              </a:defRPr>
            </a:lvl4pPr>
            <a:lvl5pPr marL="1978025" defTabSz="661988">
              <a:spcAft>
                <a:spcPct val="0"/>
              </a:spcAft>
              <a:defRPr>
                <a:latin typeface="Arial" pitchFamily="34" charset="0"/>
              </a:defRPr>
            </a:lvl5pPr>
            <a:lvl6pPr marL="2435225" defTabSz="661988" fontAlgn="base">
              <a:spcBef>
                <a:spcPct val="0"/>
              </a:spcBef>
              <a:spcAft>
                <a:spcPct val="0"/>
              </a:spcAft>
              <a:defRPr>
                <a:latin typeface="Arial" pitchFamily="34" charset="0"/>
              </a:defRPr>
            </a:lvl6pPr>
            <a:lvl7pPr marL="2892425" defTabSz="661988" fontAlgn="base">
              <a:spcBef>
                <a:spcPct val="0"/>
              </a:spcBef>
              <a:spcAft>
                <a:spcPct val="0"/>
              </a:spcAft>
              <a:defRPr>
                <a:latin typeface="Arial" pitchFamily="34" charset="0"/>
              </a:defRPr>
            </a:lvl7pPr>
            <a:lvl8pPr marL="3349625" defTabSz="661988" fontAlgn="base">
              <a:spcBef>
                <a:spcPct val="0"/>
              </a:spcBef>
              <a:spcAft>
                <a:spcPct val="0"/>
              </a:spcAft>
              <a:defRPr>
                <a:latin typeface="Arial" pitchFamily="34" charset="0"/>
              </a:defRPr>
            </a:lvl8pPr>
            <a:lvl9pPr marL="3806825" defTabSz="661988" fontAlgn="base">
              <a:spcBef>
                <a:spcPct val="0"/>
              </a:spcBef>
              <a:spcAft>
                <a:spcPct val="0"/>
              </a:spcAft>
              <a:defRPr>
                <a:latin typeface="Arial" pitchFamily="34" charset="0"/>
              </a:defRPr>
            </a:lvl9pPr>
          </a:lstStyle>
          <a:p>
            <a:endParaRPr lang="de-DE" sz="1800" dirty="0">
              <a:solidFill>
                <a:srgbClr val="000000"/>
              </a:solidFill>
              <a:latin typeface="Frutiger LT Com 55 Roman"/>
            </a:endParaRPr>
          </a:p>
          <a:p>
            <a:r>
              <a:rPr lang="de-DE" sz="1800" dirty="0">
                <a:solidFill>
                  <a:srgbClr val="000000"/>
                </a:solidFill>
                <a:latin typeface="Frutiger LT Com 55 Roman"/>
              </a:rPr>
              <a:t>Biologische Forschung und Biotechnologie</a:t>
            </a:r>
          </a:p>
        </p:txBody>
      </p:sp>
      <p:sp>
        <p:nvSpPr>
          <p:cNvPr id="118792" name="Text Box 8"/>
          <p:cNvSpPr txBox="1">
            <a:spLocks noChangeArrowheads="1"/>
          </p:cNvSpPr>
          <p:nvPr/>
        </p:nvSpPr>
        <p:spPr bwMode="auto">
          <a:xfrm>
            <a:off x="6108700" y="1533525"/>
            <a:ext cx="2774043" cy="1112837"/>
          </a:xfrm>
          <a:prstGeom prst="rect">
            <a:avLst/>
          </a:prstGeom>
          <a:noFill/>
          <a:ln w="38100" algn="ctr">
            <a:solidFill>
              <a:srgbClr val="1F82C0"/>
            </a:solidFill>
            <a:miter lim="800000"/>
            <a:headEnd type="none" w="sm" len="sm"/>
            <a:tailEnd type="none" w="sm" len="sm"/>
          </a:ln>
          <a:effectLst/>
          <a:extLst/>
        </p:spPr>
        <p:txBody>
          <a:bodyPr lIns="107978" tIns="107978" rIns="107978" bIns="107978" anchor="ctr"/>
          <a:lstStyle>
            <a:defPPr>
              <a:defRPr lang="de-DE"/>
            </a:defPPr>
            <a:lvl1pPr defTabSz="661988">
              <a:spcAft>
                <a:spcPct val="0"/>
              </a:spcAft>
              <a:buFontTx/>
              <a:buNone/>
            </a:lvl1pPr>
            <a:lvl2pPr marL="493713" defTabSz="661988">
              <a:spcAft>
                <a:spcPct val="0"/>
              </a:spcAft>
              <a:defRPr>
                <a:latin typeface="Arial" pitchFamily="34" charset="0"/>
              </a:defRPr>
            </a:lvl2pPr>
            <a:lvl3pPr marL="992188" defTabSz="661988">
              <a:spcAft>
                <a:spcPct val="0"/>
              </a:spcAft>
              <a:defRPr>
                <a:latin typeface="Arial" pitchFamily="34" charset="0"/>
              </a:defRPr>
            </a:lvl3pPr>
            <a:lvl4pPr marL="1487488" defTabSz="661988">
              <a:spcAft>
                <a:spcPct val="0"/>
              </a:spcAft>
              <a:defRPr>
                <a:latin typeface="Arial" pitchFamily="34" charset="0"/>
              </a:defRPr>
            </a:lvl4pPr>
            <a:lvl5pPr marL="1978025" defTabSz="661988">
              <a:spcAft>
                <a:spcPct val="0"/>
              </a:spcAft>
              <a:defRPr>
                <a:latin typeface="Arial" pitchFamily="34" charset="0"/>
              </a:defRPr>
            </a:lvl5pPr>
            <a:lvl6pPr marL="2435225" defTabSz="661988" fontAlgn="base">
              <a:spcBef>
                <a:spcPct val="0"/>
              </a:spcBef>
              <a:spcAft>
                <a:spcPct val="0"/>
              </a:spcAft>
              <a:defRPr>
                <a:latin typeface="Arial" pitchFamily="34" charset="0"/>
              </a:defRPr>
            </a:lvl6pPr>
            <a:lvl7pPr marL="2892425" defTabSz="661988" fontAlgn="base">
              <a:spcBef>
                <a:spcPct val="0"/>
              </a:spcBef>
              <a:spcAft>
                <a:spcPct val="0"/>
              </a:spcAft>
              <a:defRPr>
                <a:latin typeface="Arial" pitchFamily="34" charset="0"/>
              </a:defRPr>
            </a:lvl7pPr>
            <a:lvl8pPr marL="3349625" defTabSz="661988" fontAlgn="base">
              <a:spcBef>
                <a:spcPct val="0"/>
              </a:spcBef>
              <a:spcAft>
                <a:spcPct val="0"/>
              </a:spcAft>
              <a:defRPr>
                <a:latin typeface="Arial" pitchFamily="34" charset="0"/>
              </a:defRPr>
            </a:lvl8pPr>
            <a:lvl9pPr marL="3806825" defTabSz="661988" fontAlgn="base">
              <a:spcBef>
                <a:spcPct val="0"/>
              </a:spcBef>
              <a:spcAft>
                <a:spcPct val="0"/>
              </a:spcAft>
              <a:defRPr>
                <a:latin typeface="Arial" pitchFamily="34" charset="0"/>
              </a:defRPr>
            </a:lvl9pPr>
          </a:lstStyle>
          <a:p>
            <a:r>
              <a:rPr lang="de-DE" sz="1800" dirty="0" smtClean="0">
                <a:solidFill>
                  <a:srgbClr val="000000"/>
                </a:solidFill>
                <a:latin typeface="Frutiger LT Com 55 Roman"/>
              </a:rPr>
              <a:t>nachhaltige </a:t>
            </a:r>
            <a:r>
              <a:rPr lang="de-DE" sz="1800" dirty="0">
                <a:solidFill>
                  <a:srgbClr val="000000"/>
                </a:solidFill>
                <a:latin typeface="Frutiger LT Com 55 Roman"/>
              </a:rPr>
              <a:t>Umweltschutz und die rationelle Nutzung von natürlichen Ressourcen</a:t>
            </a:r>
          </a:p>
        </p:txBody>
      </p:sp>
      <p:sp>
        <p:nvSpPr>
          <p:cNvPr id="118793" name="Text Box 9"/>
          <p:cNvSpPr txBox="1">
            <a:spLocks noChangeArrowheads="1"/>
          </p:cNvSpPr>
          <p:nvPr/>
        </p:nvSpPr>
        <p:spPr bwMode="auto">
          <a:xfrm>
            <a:off x="6086475" y="3178175"/>
            <a:ext cx="2796268" cy="1112838"/>
          </a:xfrm>
          <a:prstGeom prst="rect">
            <a:avLst/>
          </a:prstGeom>
          <a:noFill/>
          <a:ln w="38100" algn="ctr">
            <a:solidFill>
              <a:srgbClr val="1F82C0"/>
            </a:solidFill>
            <a:miter lim="800000"/>
            <a:headEnd type="none" w="sm" len="sm"/>
            <a:tailEnd type="none" w="sm" len="sm"/>
          </a:ln>
          <a:effectLst/>
          <a:extLst/>
        </p:spPr>
        <p:txBody>
          <a:bodyPr lIns="107978" tIns="107978" rIns="107978" bIns="107978" anchor="ctr"/>
          <a:lstStyle>
            <a:defPPr>
              <a:defRPr lang="de-DE"/>
            </a:defPPr>
            <a:lvl1pPr defTabSz="661988">
              <a:spcAft>
                <a:spcPct val="0"/>
              </a:spcAft>
              <a:buFontTx/>
              <a:buNone/>
            </a:lvl1pPr>
            <a:lvl2pPr marL="493713" defTabSz="661988">
              <a:spcAft>
                <a:spcPct val="0"/>
              </a:spcAft>
              <a:defRPr>
                <a:latin typeface="Arial" pitchFamily="34" charset="0"/>
              </a:defRPr>
            </a:lvl2pPr>
            <a:lvl3pPr marL="992188" defTabSz="661988">
              <a:spcAft>
                <a:spcPct val="0"/>
              </a:spcAft>
              <a:defRPr>
                <a:latin typeface="Arial" pitchFamily="34" charset="0"/>
              </a:defRPr>
            </a:lvl3pPr>
            <a:lvl4pPr marL="1487488" defTabSz="661988">
              <a:spcAft>
                <a:spcPct val="0"/>
              </a:spcAft>
              <a:defRPr>
                <a:latin typeface="Arial" pitchFamily="34" charset="0"/>
              </a:defRPr>
            </a:lvl4pPr>
            <a:lvl5pPr marL="1978025" defTabSz="661988">
              <a:spcAft>
                <a:spcPct val="0"/>
              </a:spcAft>
              <a:defRPr>
                <a:latin typeface="Arial" pitchFamily="34" charset="0"/>
              </a:defRPr>
            </a:lvl5pPr>
            <a:lvl6pPr marL="2435225" defTabSz="661988" fontAlgn="base">
              <a:spcBef>
                <a:spcPct val="0"/>
              </a:spcBef>
              <a:spcAft>
                <a:spcPct val="0"/>
              </a:spcAft>
              <a:defRPr>
                <a:latin typeface="Arial" pitchFamily="34" charset="0"/>
              </a:defRPr>
            </a:lvl6pPr>
            <a:lvl7pPr marL="2892425" defTabSz="661988" fontAlgn="base">
              <a:spcBef>
                <a:spcPct val="0"/>
              </a:spcBef>
              <a:spcAft>
                <a:spcPct val="0"/>
              </a:spcAft>
              <a:defRPr>
                <a:latin typeface="Arial" pitchFamily="34" charset="0"/>
              </a:defRPr>
            </a:lvl7pPr>
            <a:lvl8pPr marL="3349625" defTabSz="661988" fontAlgn="base">
              <a:spcBef>
                <a:spcPct val="0"/>
              </a:spcBef>
              <a:spcAft>
                <a:spcPct val="0"/>
              </a:spcAft>
              <a:defRPr>
                <a:latin typeface="Arial" pitchFamily="34" charset="0"/>
              </a:defRPr>
            </a:lvl8pPr>
            <a:lvl9pPr marL="3806825" defTabSz="661988" fontAlgn="base">
              <a:spcBef>
                <a:spcPct val="0"/>
              </a:spcBef>
              <a:spcAft>
                <a:spcPct val="0"/>
              </a:spcAft>
              <a:defRPr>
                <a:latin typeface="Arial" pitchFamily="34" charset="0"/>
              </a:defRPr>
            </a:lvl9pPr>
          </a:lstStyle>
          <a:p>
            <a:r>
              <a:rPr lang="de-DE" sz="1800" dirty="0">
                <a:solidFill>
                  <a:srgbClr val="000000"/>
                </a:solidFill>
                <a:latin typeface="Frutiger LT Com 55 Roman"/>
              </a:rPr>
              <a:t>Informations- und Kommunikationstechnologien</a:t>
            </a:r>
          </a:p>
        </p:txBody>
      </p:sp>
      <p:grpSp>
        <p:nvGrpSpPr>
          <p:cNvPr id="118794" name="Group 10"/>
          <p:cNvGrpSpPr>
            <a:grpSpLocks/>
          </p:cNvGrpSpPr>
          <p:nvPr/>
        </p:nvGrpSpPr>
        <p:grpSpPr bwMode="auto">
          <a:xfrm>
            <a:off x="3259138" y="1533525"/>
            <a:ext cx="2647950" cy="4391025"/>
            <a:chOff x="2053" y="966"/>
            <a:chExt cx="1668" cy="2766"/>
          </a:xfrm>
        </p:grpSpPr>
        <p:sp>
          <p:nvSpPr>
            <p:cNvPr id="118795" name="Rectangle 11"/>
            <p:cNvSpPr>
              <a:spLocks noChangeArrowheads="1"/>
            </p:cNvSpPr>
            <p:nvPr/>
          </p:nvSpPr>
          <p:spPr bwMode="auto">
            <a:xfrm>
              <a:off x="2188" y="966"/>
              <a:ext cx="1411" cy="2766"/>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1800">
                <a:solidFill>
                  <a:srgbClr val="000000"/>
                </a:solidFill>
                <a:latin typeface="Frutiger LT Com 55 Roman"/>
              </a:endParaRPr>
            </a:p>
          </p:txBody>
        </p:sp>
        <p:sp>
          <p:nvSpPr>
            <p:cNvPr id="118799" name="AutoShape 15"/>
            <p:cNvSpPr>
              <a:spLocks noChangeArrowheads="1"/>
            </p:cNvSpPr>
            <p:nvPr/>
          </p:nvSpPr>
          <p:spPr bwMode="auto">
            <a:xfrm rot="5400000">
              <a:off x="3538" y="1262"/>
              <a:ext cx="243" cy="122"/>
            </a:xfrm>
            <a:prstGeom prst="triangle">
              <a:avLst>
                <a:gd name="adj" fmla="val 50000"/>
              </a:avLst>
            </a:prstGeom>
            <a:solidFill>
              <a:srgbClr val="179C7D"/>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1800">
                <a:solidFill>
                  <a:srgbClr val="000000"/>
                </a:solidFill>
                <a:latin typeface="Frutiger LT Com 55 Roman"/>
              </a:endParaRPr>
            </a:p>
          </p:txBody>
        </p:sp>
        <p:sp>
          <p:nvSpPr>
            <p:cNvPr id="118800" name="AutoShape 16"/>
            <p:cNvSpPr>
              <a:spLocks noChangeArrowheads="1"/>
            </p:cNvSpPr>
            <p:nvPr/>
          </p:nvSpPr>
          <p:spPr bwMode="auto">
            <a:xfrm rot="5400000">
              <a:off x="3538" y="2221"/>
              <a:ext cx="243" cy="122"/>
            </a:xfrm>
            <a:prstGeom prst="triangle">
              <a:avLst>
                <a:gd name="adj" fmla="val 50000"/>
              </a:avLst>
            </a:prstGeom>
            <a:solidFill>
              <a:srgbClr val="179C7D"/>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1800">
                <a:solidFill>
                  <a:srgbClr val="000000"/>
                </a:solidFill>
                <a:latin typeface="Frutiger LT Com 55 Roman"/>
              </a:endParaRPr>
            </a:p>
          </p:txBody>
        </p:sp>
        <p:sp>
          <p:nvSpPr>
            <p:cNvPr id="118801" name="AutoShape 17"/>
            <p:cNvSpPr>
              <a:spLocks noChangeArrowheads="1"/>
            </p:cNvSpPr>
            <p:nvPr/>
          </p:nvSpPr>
          <p:spPr bwMode="auto">
            <a:xfrm rot="5400000">
              <a:off x="3538" y="3276"/>
              <a:ext cx="243" cy="122"/>
            </a:xfrm>
            <a:prstGeom prst="triangle">
              <a:avLst>
                <a:gd name="adj" fmla="val 50000"/>
              </a:avLst>
            </a:prstGeom>
            <a:solidFill>
              <a:srgbClr val="179C7D"/>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1800">
                <a:solidFill>
                  <a:srgbClr val="000000"/>
                </a:solidFill>
                <a:latin typeface="Frutiger LT Com 55 Roman"/>
              </a:endParaRPr>
            </a:p>
          </p:txBody>
        </p:sp>
        <p:sp>
          <p:nvSpPr>
            <p:cNvPr id="118802" name="AutoShape 18"/>
            <p:cNvSpPr>
              <a:spLocks noChangeArrowheads="1"/>
            </p:cNvSpPr>
            <p:nvPr/>
          </p:nvSpPr>
          <p:spPr bwMode="auto">
            <a:xfrm rot="16200000">
              <a:off x="1992" y="1259"/>
              <a:ext cx="243" cy="122"/>
            </a:xfrm>
            <a:prstGeom prst="triangle">
              <a:avLst>
                <a:gd name="adj" fmla="val 50000"/>
              </a:avLst>
            </a:prstGeom>
            <a:solidFill>
              <a:srgbClr val="179C7D"/>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1800">
                <a:solidFill>
                  <a:srgbClr val="000000"/>
                </a:solidFill>
                <a:latin typeface="Frutiger LT Com 55 Roman"/>
              </a:endParaRPr>
            </a:p>
          </p:txBody>
        </p:sp>
        <p:sp>
          <p:nvSpPr>
            <p:cNvPr id="118803" name="AutoShape 19"/>
            <p:cNvSpPr>
              <a:spLocks noChangeArrowheads="1"/>
            </p:cNvSpPr>
            <p:nvPr/>
          </p:nvSpPr>
          <p:spPr bwMode="auto">
            <a:xfrm rot="16200000">
              <a:off x="1992" y="2218"/>
              <a:ext cx="243" cy="122"/>
            </a:xfrm>
            <a:prstGeom prst="triangle">
              <a:avLst>
                <a:gd name="adj" fmla="val 50000"/>
              </a:avLst>
            </a:prstGeom>
            <a:solidFill>
              <a:srgbClr val="179C7D"/>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1800">
                <a:solidFill>
                  <a:srgbClr val="000000"/>
                </a:solidFill>
                <a:latin typeface="Frutiger LT Com 55 Roman"/>
              </a:endParaRPr>
            </a:p>
          </p:txBody>
        </p:sp>
        <p:sp>
          <p:nvSpPr>
            <p:cNvPr id="118804" name="AutoShape 20"/>
            <p:cNvSpPr>
              <a:spLocks noChangeArrowheads="1"/>
            </p:cNvSpPr>
            <p:nvPr/>
          </p:nvSpPr>
          <p:spPr bwMode="auto">
            <a:xfrm rot="16200000">
              <a:off x="1992" y="3276"/>
              <a:ext cx="243" cy="122"/>
            </a:xfrm>
            <a:prstGeom prst="triangle">
              <a:avLst>
                <a:gd name="adj" fmla="val 50000"/>
              </a:avLst>
            </a:prstGeom>
            <a:solidFill>
              <a:srgbClr val="179C7D"/>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1800">
                <a:solidFill>
                  <a:srgbClr val="000000"/>
                </a:solidFill>
                <a:latin typeface="Frutiger LT Com 55 Roman"/>
              </a:endParaRPr>
            </a:p>
          </p:txBody>
        </p:sp>
      </p:grpSp>
      <p:sp>
        <p:nvSpPr>
          <p:cNvPr id="23" name="Rectangle 2"/>
          <p:cNvSpPr>
            <a:spLocks noGrp="1" noChangeArrowheads="1"/>
          </p:cNvSpPr>
          <p:nvPr>
            <p:ph type="title"/>
          </p:nvPr>
        </p:nvSpPr>
        <p:spPr>
          <a:xfrm>
            <a:off x="466725" y="334800"/>
            <a:ext cx="8208000" cy="1077218"/>
          </a:xfrm>
        </p:spPr>
        <p:txBody>
          <a:bodyPr/>
          <a:lstStyle/>
          <a:p>
            <a:r>
              <a:rPr lang="az-Cyrl-AZ" kern="1200" dirty="0">
                <a:solidFill>
                  <a:srgbClr val="179C7D"/>
                </a:solidFill>
                <a:latin typeface="Frutiger LT Com 45 Light" pitchFamily="34" charset="0"/>
                <a:ea typeface="+mn-ea"/>
                <a:cs typeface="+mn-cs"/>
              </a:rPr>
              <a:t>Актуальные двусторонние интересы </a:t>
            </a:r>
            <a:r>
              <a:rPr lang="de-DE" dirty="0" smtClean="0"/>
              <a:t/>
            </a:r>
            <a:br>
              <a:rPr lang="de-DE" dirty="0" smtClean="0"/>
            </a:br>
            <a:r>
              <a:rPr lang="de-DE" sz="2200" dirty="0" smtClean="0"/>
              <a:t>Aktuelle </a:t>
            </a:r>
            <a:r>
              <a:rPr lang="de-DE" sz="2200" dirty="0"/>
              <a:t>bilaterale Themenschwerpunkte</a:t>
            </a:r>
            <a:r>
              <a:rPr lang="de-DE" dirty="0"/>
              <a:t/>
            </a:r>
            <a:br>
              <a:rPr lang="de-DE" dirty="0"/>
            </a:br>
            <a:endParaRPr lang="de-DE" dirty="0"/>
          </a:p>
        </p:txBody>
      </p:sp>
      <p:sp>
        <p:nvSpPr>
          <p:cNvPr id="2" name="Rechteck 1"/>
          <p:cNvSpPr/>
          <p:nvPr/>
        </p:nvSpPr>
        <p:spPr>
          <a:xfrm>
            <a:off x="3473451" y="1533525"/>
            <a:ext cx="2239169" cy="4524315"/>
          </a:xfrm>
          <a:prstGeom prst="rect">
            <a:avLst/>
          </a:prstGeom>
          <a:solidFill>
            <a:schemeClr val="tx2"/>
          </a:solidFill>
        </p:spPr>
        <p:txBody>
          <a:bodyPr wrap="square">
            <a:spAutoFit/>
          </a:bodyPr>
          <a:lstStyle/>
          <a:p>
            <a:endParaRPr lang="de-DE" sz="1600" dirty="0" smtClean="0">
              <a:solidFill>
                <a:schemeClr val="bg1"/>
              </a:solidFill>
            </a:endParaRPr>
          </a:p>
          <a:p>
            <a:endParaRPr lang="de-DE" sz="1600" dirty="0">
              <a:solidFill>
                <a:schemeClr val="bg1"/>
              </a:solidFill>
            </a:endParaRPr>
          </a:p>
          <a:p>
            <a:endParaRPr lang="de-DE" sz="1600" dirty="0" smtClean="0">
              <a:solidFill>
                <a:schemeClr val="bg1"/>
              </a:solidFill>
            </a:endParaRPr>
          </a:p>
          <a:p>
            <a:endParaRPr lang="de-DE" sz="1600" dirty="0">
              <a:solidFill>
                <a:schemeClr val="bg1"/>
              </a:solidFill>
            </a:endParaRPr>
          </a:p>
          <a:p>
            <a:r>
              <a:rPr lang="de-DE" sz="1600" dirty="0" smtClean="0">
                <a:solidFill>
                  <a:schemeClr val="bg1"/>
                </a:solidFill>
              </a:rPr>
              <a:t>Die </a:t>
            </a:r>
            <a:r>
              <a:rPr lang="de-DE" sz="1600" dirty="0">
                <a:solidFill>
                  <a:schemeClr val="bg1"/>
                </a:solidFill>
              </a:rPr>
              <a:t>von BMBF gesetzten Forschungsprioritäten und die russischen Forschungsschwerpunkte überschneiden sich in den folgenden Bereichen und stellen somit Potential für bilaterale Kooperationen dar</a:t>
            </a:r>
            <a:r>
              <a:rPr lang="de-DE" sz="1600" dirty="0" smtClean="0">
                <a:solidFill>
                  <a:schemeClr val="bg1"/>
                </a:solidFill>
              </a:rPr>
              <a:t>.</a:t>
            </a:r>
          </a:p>
          <a:p>
            <a:endParaRPr lang="de-DE" sz="1600" dirty="0" smtClean="0">
              <a:solidFill>
                <a:schemeClr val="bg1"/>
              </a:solidFill>
            </a:endParaRPr>
          </a:p>
          <a:p>
            <a:endParaRPr lang="de-DE" sz="1600" dirty="0" smtClean="0">
              <a:solidFill>
                <a:schemeClr val="bg1"/>
              </a:solidFill>
            </a:endParaRPr>
          </a:p>
          <a:p>
            <a:endParaRPr lang="de-DE" sz="1600" dirty="0">
              <a:solidFill>
                <a:schemeClr val="bg1"/>
              </a:solidFill>
            </a:endParaRPr>
          </a:p>
          <a:p>
            <a:endParaRPr lang="de-DE" sz="1600" dirty="0">
              <a:solidFill>
                <a:schemeClr val="bg1"/>
              </a:solidFill>
            </a:endParaRPr>
          </a:p>
        </p:txBody>
      </p:sp>
    </p:spTree>
    <p:extLst>
      <p:ext uri="{BB962C8B-B14F-4D97-AF65-F5344CB8AC3E}">
        <p14:creationId xmlns:p14="http://schemas.microsoft.com/office/powerpoint/2010/main" val="137362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66725" y="1208345"/>
            <a:ext cx="8208000" cy="1008140"/>
          </a:xfrm>
        </p:spPr>
        <p:txBody>
          <a:bodyPr/>
          <a:lstStyle/>
          <a:p>
            <a:pPr algn="ctr"/>
            <a:r>
              <a:rPr lang="ru-RU" sz="2400" dirty="0">
                <a:solidFill>
                  <a:srgbClr val="00AA94"/>
                </a:solidFill>
              </a:rPr>
              <a:t>Как работать с </a:t>
            </a:r>
            <a:r>
              <a:rPr lang="az-Cyrl-AZ" sz="2400" dirty="0" smtClean="0">
                <a:solidFill>
                  <a:srgbClr val="00AA94"/>
                </a:solidFill>
              </a:rPr>
              <a:t>Обществом Фраунгофер</a:t>
            </a:r>
            <a:r>
              <a:rPr lang="de-DE" sz="2400" dirty="0" smtClean="0">
                <a:solidFill>
                  <a:srgbClr val="00AA94"/>
                </a:solidFill>
              </a:rPr>
              <a:t>?</a:t>
            </a:r>
            <a:r>
              <a:rPr lang="de-DE" sz="2800" kern="1200" dirty="0" smtClean="0">
                <a:solidFill>
                  <a:srgbClr val="00AA94"/>
                </a:solidFill>
              </a:rPr>
              <a:t/>
            </a:r>
            <a:br>
              <a:rPr lang="de-DE" sz="2800" kern="1200" dirty="0" smtClean="0">
                <a:solidFill>
                  <a:srgbClr val="00AA94"/>
                </a:solidFill>
              </a:rPr>
            </a:br>
            <a:r>
              <a:rPr lang="de-DE" sz="2000" b="0" dirty="0">
                <a:latin typeface="+mn-lt"/>
              </a:rPr>
              <a:t>Wie arbeitet man mit Fraunhofer zusammen?</a:t>
            </a: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3256"/>
          <a:stretch/>
        </p:blipFill>
        <p:spPr bwMode="auto">
          <a:xfrm>
            <a:off x="463550" y="4885227"/>
            <a:ext cx="8224838" cy="118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925054" y="2752825"/>
            <a:ext cx="6420050" cy="1684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 name="Gruppieren 4"/>
          <p:cNvGrpSpPr/>
          <p:nvPr/>
        </p:nvGrpSpPr>
        <p:grpSpPr>
          <a:xfrm>
            <a:off x="1540042" y="2626660"/>
            <a:ext cx="5534526" cy="2137845"/>
            <a:chOff x="611981" y="1447802"/>
            <a:chExt cx="8071645" cy="3046413"/>
          </a:xfrm>
        </p:grpSpPr>
        <p:sp>
          <p:nvSpPr>
            <p:cNvPr id="6" name="Oval 1061"/>
            <p:cNvSpPr>
              <a:spLocks noChangeArrowheads="1"/>
            </p:cNvSpPr>
            <p:nvPr/>
          </p:nvSpPr>
          <p:spPr bwMode="auto">
            <a:xfrm>
              <a:off x="611981" y="1447802"/>
              <a:ext cx="5179219" cy="2741613"/>
            </a:xfrm>
            <a:prstGeom prst="ellipse">
              <a:avLst/>
            </a:prstGeom>
            <a:noFill/>
            <a:ln w="19050" algn="ctr">
              <a:solidFill>
                <a:schemeClr val="accent2"/>
              </a:solidFill>
              <a:round/>
              <a:headEnd/>
              <a:tailEnd/>
            </a:ln>
            <a:effectLst/>
            <a:extLst>
              <a:ext uri="{909E8E84-426E-40DD-AFC4-6F175D3DCCD1}">
                <a14:hiddenFill xmlns:a14="http://schemas.microsoft.com/office/drawing/2010/main">
                  <a:solidFill>
                    <a:srgbClr val="FFA81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Oval 1062"/>
            <p:cNvSpPr>
              <a:spLocks noChangeArrowheads="1"/>
            </p:cNvSpPr>
            <p:nvPr/>
          </p:nvSpPr>
          <p:spPr bwMode="auto">
            <a:xfrm>
              <a:off x="4267201" y="2209802"/>
              <a:ext cx="4416425" cy="2284413"/>
            </a:xfrm>
            <a:prstGeom prst="ellipse">
              <a:avLst/>
            </a:prstGeom>
            <a:noFill/>
            <a:ln w="19050" algn="ctr">
              <a:solidFill>
                <a:schemeClr val="tx2"/>
              </a:solidFill>
              <a:round/>
              <a:headEnd/>
              <a:tailEnd/>
            </a:ln>
            <a:effectLst/>
            <a:extLst>
              <a:ext uri="{909E8E84-426E-40DD-AFC4-6F175D3DCCD1}">
                <a14:hiddenFill xmlns:a14="http://schemas.microsoft.com/office/drawing/2010/main">
                  <a:solidFill>
                    <a:srgbClr val="FFA81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8" name="Picture 1066" descr="Fraunhofer_Logo_stand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831" y="3074422"/>
              <a:ext cx="3048736" cy="55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1843315" y="2428091"/>
              <a:ext cx="2162626" cy="871127"/>
            </a:xfrm>
            <a:prstGeom prst="rect">
              <a:avLst/>
            </a:prstGeom>
            <a:noFill/>
          </p:spPr>
          <p:txBody>
            <a:bodyPr wrap="square" rtlCol="0">
              <a:spAutoFit/>
            </a:bodyPr>
            <a:lstStyle/>
            <a:p>
              <a:pPr algn="ctr"/>
              <a:r>
                <a:rPr lang="en-US" sz="2800" b="1" dirty="0" smtClean="0">
                  <a:latin typeface="Arial" pitchFamily="34" charset="0"/>
                  <a:cs typeface="Arial" pitchFamily="34" charset="0"/>
                </a:rPr>
                <a:t>Partner</a:t>
              </a:r>
              <a:endParaRPr lang="en-US" sz="2800" b="1" dirty="0">
                <a:latin typeface="Arial" pitchFamily="34" charset="0"/>
                <a:cs typeface="Arial" pitchFamily="34" charset="0"/>
              </a:endParaRPr>
            </a:p>
          </p:txBody>
        </p:sp>
      </p:grpSp>
    </p:spTree>
    <p:extLst>
      <p:ext uri="{BB962C8B-B14F-4D97-AF65-F5344CB8AC3E}">
        <p14:creationId xmlns:p14="http://schemas.microsoft.com/office/powerpoint/2010/main" val="1285114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66725" y="334800"/>
            <a:ext cx="8208000" cy="738664"/>
          </a:xfrm>
        </p:spPr>
        <p:txBody>
          <a:bodyPr/>
          <a:lstStyle/>
          <a:p>
            <a:r>
              <a:rPr lang="de-DE" dirty="0" smtClean="0">
                <a:solidFill>
                  <a:schemeClr val="tx2"/>
                </a:solidFill>
              </a:rPr>
              <a:t>M</a:t>
            </a:r>
            <a:r>
              <a:rPr lang="az-Cyrl-AZ" dirty="0" smtClean="0">
                <a:solidFill>
                  <a:schemeClr val="tx2"/>
                </a:solidFill>
              </a:rPr>
              <a:t>одели сотрудничества</a:t>
            </a:r>
            <a:r>
              <a:rPr lang="de-DE" dirty="0" smtClean="0">
                <a:solidFill>
                  <a:schemeClr val="tx2"/>
                </a:solidFill>
              </a:rPr>
              <a:t> </a:t>
            </a:r>
            <a:br>
              <a:rPr lang="de-DE" dirty="0" smtClean="0">
                <a:solidFill>
                  <a:schemeClr val="tx2"/>
                </a:solidFill>
              </a:rPr>
            </a:br>
            <a:r>
              <a:rPr lang="de-DE" dirty="0" smtClean="0"/>
              <a:t>KOOPERATIONSMODELLE</a:t>
            </a:r>
            <a:endParaRPr lang="de-DE" dirty="0"/>
          </a:p>
        </p:txBody>
      </p:sp>
      <p:sp>
        <p:nvSpPr>
          <p:cNvPr id="131075" name="Text Box 3"/>
          <p:cNvSpPr txBox="1">
            <a:spLocks noChangeArrowheads="1"/>
          </p:cNvSpPr>
          <p:nvPr/>
        </p:nvSpPr>
        <p:spPr bwMode="auto">
          <a:xfrm>
            <a:off x="304800" y="1296988"/>
            <a:ext cx="2730273"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p>
            <a:pPr fontAlgn="base">
              <a:spcBef>
                <a:spcPct val="50000"/>
              </a:spcBef>
              <a:spcAft>
                <a:spcPct val="40000"/>
              </a:spcAft>
              <a:buFont typeface="Wingdings" pitchFamily="2" charset="2"/>
              <a:buNone/>
            </a:pPr>
            <a:r>
              <a:rPr lang="az-Cyrl-AZ" sz="1400" b="1" dirty="0" smtClean="0">
                <a:solidFill>
                  <a:srgbClr val="FFFFFF"/>
                </a:solidFill>
                <a:latin typeface="Frutiger LT Com 45 Light" pitchFamily="34" charset="0"/>
              </a:rPr>
              <a:t>Контрактные</a:t>
            </a:r>
            <a:r>
              <a:rPr lang="de-DE" sz="1400" b="1" dirty="0" smtClean="0">
                <a:solidFill>
                  <a:srgbClr val="FFFFFF"/>
                </a:solidFill>
                <a:latin typeface="Frutiger LT Com 45 Light" pitchFamily="34" charset="0"/>
              </a:rPr>
              <a:t> </a:t>
            </a:r>
            <a:r>
              <a:rPr lang="az-Cyrl-AZ" sz="1400" b="1" dirty="0" smtClean="0">
                <a:solidFill>
                  <a:srgbClr val="FFFFFF"/>
                </a:solidFill>
                <a:latin typeface="Frutiger LT Com 45 Light" pitchFamily="34" charset="0"/>
              </a:rPr>
              <a:t>исследования</a:t>
            </a:r>
          </a:p>
          <a:p>
            <a:pPr fontAlgn="base">
              <a:lnSpc>
                <a:spcPts val="1000"/>
              </a:lnSpc>
              <a:spcBef>
                <a:spcPct val="50000"/>
              </a:spcBef>
              <a:spcAft>
                <a:spcPct val="40000"/>
              </a:spcAft>
              <a:buFont typeface="Wingdings" pitchFamily="2" charset="2"/>
              <a:buNone/>
            </a:pPr>
            <a:r>
              <a:rPr lang="de-DE" sz="1600" b="1" dirty="0">
                <a:solidFill>
                  <a:srgbClr val="000000"/>
                </a:solidFill>
                <a:latin typeface="Frutiger LT Com 45 Light" pitchFamily="34" charset="0"/>
              </a:rPr>
              <a:t>Auftragsforschung</a:t>
            </a:r>
          </a:p>
          <a:p>
            <a:pPr fontAlgn="base">
              <a:spcBef>
                <a:spcPct val="50000"/>
              </a:spcBef>
              <a:spcAft>
                <a:spcPct val="40000"/>
              </a:spcAft>
              <a:buFont typeface="Wingdings" pitchFamily="2" charset="2"/>
              <a:buNone/>
            </a:pPr>
            <a:endParaRPr lang="de-DE" sz="1400" b="1" dirty="0">
              <a:solidFill>
                <a:srgbClr val="000000"/>
              </a:solidFill>
              <a:latin typeface="Frutiger LT Com 45 Light" pitchFamily="34" charset="0"/>
            </a:endParaRPr>
          </a:p>
        </p:txBody>
      </p:sp>
      <p:sp>
        <p:nvSpPr>
          <p:cNvPr id="131076" name="Text Box 4"/>
          <p:cNvSpPr txBox="1">
            <a:spLocks noChangeArrowheads="1"/>
          </p:cNvSpPr>
          <p:nvPr/>
        </p:nvSpPr>
        <p:spPr bwMode="auto">
          <a:xfrm>
            <a:off x="304800" y="2211388"/>
            <a:ext cx="2730273" cy="1217612"/>
          </a:xfrm>
          <a:prstGeom prst="rect">
            <a:avLst/>
          </a:prstGeom>
          <a:solidFill>
            <a:schemeClr val="tx2"/>
          </a:solidFill>
          <a:ln w="38100" algn="ctr">
            <a:solidFill>
              <a:schemeClr val="tx2"/>
            </a:solidFill>
            <a:miter lim="800000"/>
            <a:headEnd/>
            <a:tailEnd/>
          </a:ln>
          <a:effectLst/>
          <a:extLst/>
        </p:spPr>
        <p:txBody>
          <a:bodyPr lIns="0" tIns="72000" rIns="0" bIns="0"/>
          <a:lstStyle>
            <a:lvl1pPr>
              <a:spcAft>
                <a:spcPct val="0"/>
              </a:spcAft>
              <a:defRPr>
                <a:solidFill>
                  <a:schemeClr val="tx1"/>
                </a:solidFill>
                <a:latin typeface="Arial" charset="0"/>
              </a:defRPr>
            </a:lvl1pPr>
            <a:lvl2pPr marL="354013" indent="-352425">
              <a:spcAft>
                <a:spcPct val="0"/>
              </a:spcAft>
              <a:defRPr>
                <a:solidFill>
                  <a:schemeClr val="tx1"/>
                </a:solidFill>
                <a:latin typeface="Arial" charset="0"/>
              </a:defRPr>
            </a:lvl2pPr>
            <a:lvl3pPr marL="722313" indent="-366713">
              <a:spcAft>
                <a:spcPct val="0"/>
              </a:spcAft>
              <a:defRPr>
                <a:solidFill>
                  <a:schemeClr val="tx1"/>
                </a:solidFill>
                <a:latin typeface="Arial" charset="0"/>
              </a:defRPr>
            </a:lvl3pPr>
            <a:lvl4pPr marL="1069975" indent="-346075">
              <a:spcAft>
                <a:spcPct val="0"/>
              </a:spcAft>
              <a:defRPr>
                <a:solidFill>
                  <a:schemeClr val="tx1"/>
                </a:solidFill>
                <a:latin typeface="Arial" charset="0"/>
              </a:defRPr>
            </a:lvl4pPr>
            <a:lvl5pPr marL="1430338" indent="-358775">
              <a:spcAft>
                <a:spcPct val="0"/>
              </a:spcAft>
              <a:defRPr>
                <a:solidFill>
                  <a:schemeClr val="tx1"/>
                </a:solidFill>
                <a:latin typeface="Arial" charset="0"/>
              </a:defRPr>
            </a:lvl5pPr>
            <a:lvl6pPr marL="1887538" indent="-358775" fontAlgn="base">
              <a:spcBef>
                <a:spcPct val="0"/>
              </a:spcBef>
              <a:spcAft>
                <a:spcPct val="0"/>
              </a:spcAft>
              <a:defRPr>
                <a:solidFill>
                  <a:schemeClr val="tx1"/>
                </a:solidFill>
                <a:latin typeface="Arial" charset="0"/>
              </a:defRPr>
            </a:lvl6pPr>
            <a:lvl7pPr marL="2344738" indent="-358775" fontAlgn="base">
              <a:spcBef>
                <a:spcPct val="0"/>
              </a:spcBef>
              <a:spcAft>
                <a:spcPct val="0"/>
              </a:spcAft>
              <a:defRPr>
                <a:solidFill>
                  <a:schemeClr val="tx1"/>
                </a:solidFill>
                <a:latin typeface="Arial" charset="0"/>
              </a:defRPr>
            </a:lvl7pPr>
            <a:lvl8pPr marL="2801938" indent="-358775" fontAlgn="base">
              <a:spcBef>
                <a:spcPct val="0"/>
              </a:spcBef>
              <a:spcAft>
                <a:spcPct val="0"/>
              </a:spcAft>
              <a:defRPr>
                <a:solidFill>
                  <a:schemeClr val="tx1"/>
                </a:solidFill>
                <a:latin typeface="Arial" charset="0"/>
              </a:defRPr>
            </a:lvl8pPr>
            <a:lvl9pPr marL="3259138" indent="-358775" fontAlgn="base">
              <a:spcBef>
                <a:spcPct val="0"/>
              </a:spcBef>
              <a:spcAft>
                <a:spcPct val="0"/>
              </a:spcAft>
              <a:defRPr>
                <a:solidFill>
                  <a:schemeClr val="tx1"/>
                </a:solidFill>
                <a:latin typeface="Arial" charset="0"/>
              </a:defRPr>
            </a:lvl9pPr>
          </a:lstStyle>
          <a:p>
            <a:pPr lvl="1" fontAlgn="base">
              <a:spcBef>
                <a:spcPct val="0"/>
              </a:spcBef>
              <a:spcAft>
                <a:spcPct val="40000"/>
              </a:spcAft>
              <a:buClr>
                <a:srgbClr val="FFFFFF"/>
              </a:buClr>
              <a:buFont typeface="Wingdings" pitchFamily="2" charset="2"/>
              <a:buChar char="è"/>
            </a:pPr>
            <a:r>
              <a:rPr lang="de-DE" sz="1600" dirty="0">
                <a:solidFill>
                  <a:srgbClr val="FFFFFF"/>
                </a:solidFill>
                <a:latin typeface="Frutiger LT Com 55 Roman" pitchFamily="34" charset="0"/>
              </a:rPr>
              <a:t>Lösung des Problems</a:t>
            </a:r>
          </a:p>
          <a:p>
            <a:pPr lvl="1" fontAlgn="base">
              <a:spcBef>
                <a:spcPct val="0"/>
              </a:spcBef>
              <a:spcAft>
                <a:spcPct val="40000"/>
              </a:spcAft>
              <a:buClr>
                <a:srgbClr val="179C7D"/>
              </a:buClr>
              <a:buFont typeface="Wingdings" pitchFamily="2" charset="2"/>
              <a:buChar char="è"/>
            </a:pPr>
            <a:r>
              <a:rPr lang="de-DE" sz="1600" dirty="0">
                <a:solidFill>
                  <a:srgbClr val="FFFFFF"/>
                </a:solidFill>
                <a:latin typeface="Frutiger LT Com 55 Roman" pitchFamily="34" charset="0"/>
              </a:rPr>
              <a:t>Einführung der Innovation in den Betrieb oder Markt</a:t>
            </a:r>
          </a:p>
        </p:txBody>
      </p:sp>
      <p:sp>
        <p:nvSpPr>
          <p:cNvPr id="131077" name="Text Box 5"/>
          <p:cNvSpPr txBox="1">
            <a:spLocks noChangeArrowheads="1"/>
          </p:cNvSpPr>
          <p:nvPr/>
        </p:nvSpPr>
        <p:spPr bwMode="auto">
          <a:xfrm>
            <a:off x="3276600" y="1296988"/>
            <a:ext cx="2589213"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pPr algn="ctr" fontAlgn="base">
              <a:lnSpc>
                <a:spcPts val="1200"/>
              </a:lnSpc>
              <a:spcAft>
                <a:spcPct val="40000"/>
              </a:spcAft>
              <a:buFont typeface="Wingdings" pitchFamily="2" charset="2"/>
              <a:buNone/>
            </a:pPr>
            <a:r>
              <a:rPr lang="az-Cyrl-AZ" sz="1400" dirty="0">
                <a:solidFill>
                  <a:srgbClr val="FFFFFF"/>
                </a:solidFill>
              </a:rPr>
              <a:t>Исследования в рамках соотрудничества</a:t>
            </a:r>
            <a:endParaRPr lang="az-Cyrl-AZ" sz="1600" dirty="0">
              <a:solidFill>
                <a:srgbClr val="000000"/>
              </a:solidFill>
            </a:endParaRPr>
          </a:p>
          <a:p>
            <a:pPr algn="ctr" fontAlgn="base">
              <a:lnSpc>
                <a:spcPts val="1200"/>
              </a:lnSpc>
              <a:spcAft>
                <a:spcPct val="40000"/>
              </a:spcAft>
              <a:buFont typeface="Wingdings" pitchFamily="2" charset="2"/>
              <a:buNone/>
            </a:pPr>
            <a:r>
              <a:rPr lang="de-DE" sz="1600" dirty="0">
                <a:solidFill>
                  <a:srgbClr val="000000"/>
                </a:solidFill>
              </a:rPr>
              <a:t>Kooperationsforschung</a:t>
            </a:r>
          </a:p>
        </p:txBody>
      </p:sp>
      <p:sp>
        <p:nvSpPr>
          <p:cNvPr id="131078" name="Text Box 6"/>
          <p:cNvSpPr txBox="1">
            <a:spLocks noChangeArrowheads="1"/>
          </p:cNvSpPr>
          <p:nvPr/>
        </p:nvSpPr>
        <p:spPr bwMode="auto">
          <a:xfrm>
            <a:off x="3276600" y="2211388"/>
            <a:ext cx="2589213" cy="1217612"/>
          </a:xfrm>
          <a:prstGeom prst="rect">
            <a:avLst/>
          </a:prstGeom>
          <a:solidFill>
            <a:schemeClr val="tx2"/>
          </a:solidFill>
          <a:ln w="38100" algn="ctr">
            <a:solidFill>
              <a:schemeClr val="tx2"/>
            </a:solidFill>
            <a:miter lim="800000"/>
            <a:headEnd/>
            <a:tailEnd/>
          </a:ln>
          <a:effectLst/>
          <a:extLst/>
        </p:spPr>
        <p:txBody>
          <a:bodyPr lIns="0" tIns="72000" rIns="0" bIns="0"/>
          <a:lstStyle>
            <a:defPPr>
              <a:defRPr lang="de-DE"/>
            </a:defPPr>
            <a:lvl1pPr>
              <a:spcAft>
                <a:spcPct val="0"/>
              </a:spcAft>
              <a:defRPr>
                <a:latin typeface="Arial" charset="0"/>
              </a:defRPr>
            </a:lvl1pPr>
            <a:lvl2pPr marL="354013" lvl="1" indent="-352425">
              <a:buClr>
                <a:schemeClr val="bg1"/>
              </a:buClr>
              <a:buChar char="è"/>
              <a:defRPr sz="1600">
                <a:solidFill>
                  <a:schemeClr val="bg1"/>
                </a:solidFill>
              </a:defRPr>
            </a:lvl2pPr>
            <a:lvl3pPr marL="722313" indent="-366713">
              <a:spcAft>
                <a:spcPct val="0"/>
              </a:spcAft>
              <a:defRPr>
                <a:latin typeface="Arial" charset="0"/>
              </a:defRPr>
            </a:lvl3pPr>
            <a:lvl4pPr marL="1069975" indent="-346075">
              <a:spcAft>
                <a:spcPct val="0"/>
              </a:spcAft>
              <a:defRPr>
                <a:latin typeface="Arial" charset="0"/>
              </a:defRPr>
            </a:lvl4pPr>
            <a:lvl5pPr marL="1430338" indent="-358775">
              <a:spcAft>
                <a:spcPct val="0"/>
              </a:spcAft>
              <a:defRPr>
                <a:latin typeface="Arial" charset="0"/>
              </a:defRPr>
            </a:lvl5pPr>
            <a:lvl6pPr marL="1887538" indent="-358775" fontAlgn="base">
              <a:spcBef>
                <a:spcPct val="0"/>
              </a:spcBef>
              <a:spcAft>
                <a:spcPct val="0"/>
              </a:spcAft>
              <a:defRPr>
                <a:latin typeface="Arial" charset="0"/>
              </a:defRPr>
            </a:lvl6pPr>
            <a:lvl7pPr marL="2344738" indent="-358775" fontAlgn="base">
              <a:spcBef>
                <a:spcPct val="0"/>
              </a:spcBef>
              <a:spcAft>
                <a:spcPct val="0"/>
              </a:spcAft>
              <a:defRPr>
                <a:latin typeface="Arial" charset="0"/>
              </a:defRPr>
            </a:lvl7pPr>
            <a:lvl8pPr marL="2801938" indent="-358775" fontAlgn="base">
              <a:spcBef>
                <a:spcPct val="0"/>
              </a:spcBef>
              <a:spcAft>
                <a:spcPct val="0"/>
              </a:spcAft>
              <a:defRPr>
                <a:latin typeface="Arial" charset="0"/>
              </a:defRPr>
            </a:lvl8pPr>
            <a:lvl9pPr marL="3259138" indent="-358775" fontAlgn="base">
              <a:spcBef>
                <a:spcPct val="0"/>
              </a:spcBef>
              <a:spcAft>
                <a:spcPct val="0"/>
              </a:spcAft>
              <a:defRPr>
                <a:latin typeface="Arial" charset="0"/>
              </a:defRPr>
            </a:lvl9pPr>
          </a:lstStyle>
          <a:p>
            <a:pPr lvl="1" fontAlgn="base">
              <a:spcBef>
                <a:spcPct val="0"/>
              </a:spcBef>
              <a:spcAft>
                <a:spcPct val="40000"/>
              </a:spcAft>
              <a:buClr>
                <a:srgbClr val="FFFFFF"/>
              </a:buClr>
              <a:buFont typeface="Wingdings" pitchFamily="2" charset="2"/>
              <a:buChar char="è"/>
            </a:pPr>
            <a:r>
              <a:rPr lang="de-DE" dirty="0">
                <a:solidFill>
                  <a:srgbClr val="FFFFFF"/>
                </a:solidFill>
              </a:rPr>
              <a:t>Kooperation mehrerer Fraunhofer-Institute, externer Partner und Unternehmen</a:t>
            </a:r>
          </a:p>
        </p:txBody>
      </p:sp>
      <p:sp>
        <p:nvSpPr>
          <p:cNvPr id="131081" name="Text Box 9"/>
          <p:cNvSpPr txBox="1">
            <a:spLocks noChangeArrowheads="1"/>
          </p:cNvSpPr>
          <p:nvPr/>
        </p:nvSpPr>
        <p:spPr bwMode="auto">
          <a:xfrm>
            <a:off x="290286" y="3581400"/>
            <a:ext cx="2730273"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pPr fontAlgn="base">
              <a:lnSpc>
                <a:spcPts val="1200"/>
              </a:lnSpc>
              <a:spcAft>
                <a:spcPct val="40000"/>
              </a:spcAft>
              <a:buFont typeface="Wingdings" pitchFamily="2" charset="2"/>
              <a:buNone/>
            </a:pPr>
            <a:r>
              <a:rPr lang="de-DE" sz="1600" b="0" dirty="0" smtClean="0">
                <a:solidFill>
                  <a:srgbClr val="FFFFFF"/>
                </a:solidFill>
                <a:latin typeface="Frutiger LT Com 55 Roman" pitchFamily="34" charset="0"/>
              </a:rPr>
              <a:t>Erfolg nicht </a:t>
            </a:r>
            <a:r>
              <a:rPr lang="de-DE" sz="1600" b="0" dirty="0">
                <a:solidFill>
                  <a:srgbClr val="FFFFFF"/>
                </a:solidFill>
                <a:latin typeface="Frutiger LT Com 55 Roman" pitchFamily="34" charset="0"/>
              </a:rPr>
              <a:t>geschuldet</a:t>
            </a:r>
          </a:p>
          <a:p>
            <a:pPr fontAlgn="base">
              <a:lnSpc>
                <a:spcPts val="1200"/>
              </a:lnSpc>
              <a:spcAft>
                <a:spcPct val="40000"/>
              </a:spcAft>
              <a:buFont typeface="Wingdings" pitchFamily="2" charset="2"/>
              <a:buNone/>
            </a:pPr>
            <a:r>
              <a:rPr lang="de-DE" sz="1600" b="0" dirty="0">
                <a:solidFill>
                  <a:srgbClr val="FFFFFF"/>
                </a:solidFill>
                <a:latin typeface="Frutiger LT Com 55 Roman" pitchFamily="34" charset="0"/>
              </a:rPr>
              <a:t>Hochschule beansprucht Vollkostenübernahme</a:t>
            </a:r>
          </a:p>
          <a:p>
            <a:pPr fontAlgn="base">
              <a:spcAft>
                <a:spcPct val="40000"/>
              </a:spcAft>
              <a:buFont typeface="Wingdings" pitchFamily="2" charset="2"/>
              <a:buNone/>
            </a:pPr>
            <a:endParaRPr lang="de-DE" sz="1600" b="0" dirty="0">
              <a:solidFill>
                <a:srgbClr val="FFFFFF"/>
              </a:solidFill>
              <a:latin typeface="Frutiger LT Com 55 Roman" pitchFamily="34" charset="0"/>
            </a:endParaRPr>
          </a:p>
        </p:txBody>
      </p:sp>
      <p:sp>
        <p:nvSpPr>
          <p:cNvPr id="131082" name="Text Box 10"/>
          <p:cNvSpPr txBox="1">
            <a:spLocks noChangeArrowheads="1"/>
          </p:cNvSpPr>
          <p:nvPr/>
        </p:nvSpPr>
        <p:spPr bwMode="auto">
          <a:xfrm>
            <a:off x="304800" y="4495800"/>
            <a:ext cx="2730273" cy="1370013"/>
          </a:xfrm>
          <a:prstGeom prst="rect">
            <a:avLst/>
          </a:prstGeom>
          <a:solidFill>
            <a:schemeClr val="tx2"/>
          </a:solidFill>
          <a:ln w="38100" algn="ctr">
            <a:solidFill>
              <a:schemeClr val="tx2"/>
            </a:solidFill>
            <a:miter lim="800000"/>
            <a:headEnd/>
            <a:tailEnd/>
          </a:ln>
          <a:effectLst/>
          <a:extLst/>
        </p:spPr>
        <p:txBody>
          <a:bodyPr lIns="0" tIns="72000" rIns="0" bIns="0"/>
          <a:lstStyle>
            <a:defPPr>
              <a:defRPr lang="de-DE"/>
            </a:defPPr>
            <a:lvl1pPr>
              <a:spcAft>
                <a:spcPct val="0"/>
              </a:spcAft>
              <a:defRPr>
                <a:latin typeface="Arial" charset="0"/>
              </a:defRPr>
            </a:lvl1pPr>
            <a:lvl2pPr marL="354013" lvl="1" indent="-352425">
              <a:buClr>
                <a:schemeClr val="bg1"/>
              </a:buClr>
              <a:buChar char="è"/>
              <a:defRPr sz="1600">
                <a:solidFill>
                  <a:schemeClr val="bg1"/>
                </a:solidFill>
              </a:defRPr>
            </a:lvl2pPr>
            <a:lvl3pPr marL="722313" indent="-366713">
              <a:spcAft>
                <a:spcPct val="0"/>
              </a:spcAft>
              <a:defRPr>
                <a:latin typeface="Arial" charset="0"/>
              </a:defRPr>
            </a:lvl3pPr>
            <a:lvl4pPr marL="1069975" indent="-346075">
              <a:spcAft>
                <a:spcPct val="0"/>
              </a:spcAft>
              <a:defRPr>
                <a:latin typeface="Arial" charset="0"/>
              </a:defRPr>
            </a:lvl4pPr>
            <a:lvl5pPr marL="1430338" indent="-358775">
              <a:spcAft>
                <a:spcPct val="0"/>
              </a:spcAft>
              <a:defRPr>
                <a:latin typeface="Arial" charset="0"/>
              </a:defRPr>
            </a:lvl5pPr>
            <a:lvl6pPr marL="1887538" indent="-358775" fontAlgn="base">
              <a:spcBef>
                <a:spcPct val="0"/>
              </a:spcBef>
              <a:spcAft>
                <a:spcPct val="0"/>
              </a:spcAft>
              <a:defRPr>
                <a:latin typeface="Arial" charset="0"/>
              </a:defRPr>
            </a:lvl6pPr>
            <a:lvl7pPr marL="2344738" indent="-358775" fontAlgn="base">
              <a:spcBef>
                <a:spcPct val="0"/>
              </a:spcBef>
              <a:spcAft>
                <a:spcPct val="0"/>
              </a:spcAft>
              <a:defRPr>
                <a:latin typeface="Arial" charset="0"/>
              </a:defRPr>
            </a:lvl7pPr>
            <a:lvl8pPr marL="2801938" indent="-358775" fontAlgn="base">
              <a:spcBef>
                <a:spcPct val="0"/>
              </a:spcBef>
              <a:spcAft>
                <a:spcPct val="0"/>
              </a:spcAft>
              <a:defRPr>
                <a:latin typeface="Arial" charset="0"/>
              </a:defRPr>
            </a:lvl8pPr>
            <a:lvl9pPr marL="3259138" indent="-358775" fontAlgn="base">
              <a:spcBef>
                <a:spcPct val="0"/>
              </a:spcBef>
              <a:spcAft>
                <a:spcPct val="0"/>
              </a:spcAft>
              <a:defRPr>
                <a:latin typeface="Arial" charset="0"/>
              </a:defRPr>
            </a:lvl9pPr>
          </a:lstStyle>
          <a:p>
            <a:pPr lvl="1" fontAlgn="base">
              <a:spcBef>
                <a:spcPct val="0"/>
              </a:spcBef>
              <a:spcAft>
                <a:spcPct val="40000"/>
              </a:spcAft>
              <a:buClr>
                <a:srgbClr val="FFFFFF"/>
              </a:buClr>
              <a:buFont typeface="Wingdings" pitchFamily="2" charset="2"/>
              <a:buChar char="è"/>
            </a:pPr>
            <a:r>
              <a:rPr lang="de-DE" dirty="0">
                <a:solidFill>
                  <a:srgbClr val="FFFFFF"/>
                </a:solidFill>
              </a:rPr>
              <a:t>Langfristige Partnerschaften aus auftragsunabhängiger </a:t>
            </a:r>
            <a:r>
              <a:rPr lang="de-DE" dirty="0" smtClean="0">
                <a:solidFill>
                  <a:srgbClr val="FFFFFF"/>
                </a:solidFill>
              </a:rPr>
              <a:t>Vorlaufforschung / Industrie </a:t>
            </a:r>
            <a:endParaRPr lang="de-DE" dirty="0">
              <a:solidFill>
                <a:srgbClr val="FFFFFF"/>
              </a:solidFill>
            </a:endParaRPr>
          </a:p>
        </p:txBody>
      </p:sp>
      <p:sp>
        <p:nvSpPr>
          <p:cNvPr id="131083" name="Text Box 11"/>
          <p:cNvSpPr txBox="1">
            <a:spLocks noChangeArrowheads="1"/>
          </p:cNvSpPr>
          <p:nvPr/>
        </p:nvSpPr>
        <p:spPr bwMode="auto">
          <a:xfrm>
            <a:off x="3276600" y="3581400"/>
            <a:ext cx="2589213"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pPr fontAlgn="base">
              <a:spcAft>
                <a:spcPct val="40000"/>
              </a:spcAft>
              <a:buFont typeface="Wingdings" pitchFamily="2" charset="2"/>
              <a:buNone/>
            </a:pPr>
            <a:r>
              <a:rPr lang="de-DE" sz="1600" b="0" dirty="0" smtClean="0">
                <a:solidFill>
                  <a:srgbClr val="FFFFFF"/>
                </a:solidFill>
                <a:latin typeface="Frutiger LT Com 55 Roman" pitchFamily="34" charset="0"/>
              </a:rPr>
              <a:t>Erfolg </a:t>
            </a:r>
            <a:r>
              <a:rPr lang="de-DE" sz="1600" b="0" dirty="0">
                <a:solidFill>
                  <a:srgbClr val="FFFFFF"/>
                </a:solidFill>
                <a:latin typeface="Frutiger LT Com 55 Roman" pitchFamily="34" charset="0"/>
              </a:rPr>
              <a:t>nicht </a:t>
            </a:r>
            <a:r>
              <a:rPr lang="de-DE" sz="1600" b="0" dirty="0" smtClean="0">
                <a:solidFill>
                  <a:srgbClr val="FFFFFF"/>
                </a:solidFill>
                <a:latin typeface="Frutiger LT Com 55 Roman" pitchFamily="34" charset="0"/>
              </a:rPr>
              <a:t>geschuldet</a:t>
            </a:r>
            <a:endParaRPr lang="de-DE" sz="1600" b="0" dirty="0">
              <a:solidFill>
                <a:srgbClr val="FFFFFF"/>
              </a:solidFill>
              <a:latin typeface="Frutiger LT Com 55 Roman" pitchFamily="34" charset="0"/>
            </a:endParaRPr>
          </a:p>
          <a:p>
            <a:pPr fontAlgn="base">
              <a:lnSpc>
                <a:spcPts val="900"/>
              </a:lnSpc>
              <a:spcAft>
                <a:spcPct val="40000"/>
              </a:spcAft>
              <a:buFont typeface="Wingdings" pitchFamily="2" charset="2"/>
              <a:buNone/>
            </a:pPr>
            <a:r>
              <a:rPr lang="de-DE" sz="1600" b="0" dirty="0">
                <a:solidFill>
                  <a:srgbClr val="FFFFFF"/>
                </a:solidFill>
                <a:latin typeface="Frutiger LT Com 55 Roman" pitchFamily="34" charset="0"/>
              </a:rPr>
              <a:t>Beiträge beider Partner</a:t>
            </a:r>
          </a:p>
        </p:txBody>
      </p:sp>
      <p:sp>
        <p:nvSpPr>
          <p:cNvPr id="131084" name="Text Box 12"/>
          <p:cNvSpPr txBox="1">
            <a:spLocks noChangeArrowheads="1"/>
          </p:cNvSpPr>
          <p:nvPr/>
        </p:nvSpPr>
        <p:spPr bwMode="auto">
          <a:xfrm>
            <a:off x="3276600" y="4495800"/>
            <a:ext cx="2589213" cy="1370013"/>
          </a:xfrm>
          <a:prstGeom prst="rect">
            <a:avLst/>
          </a:prstGeom>
          <a:solidFill>
            <a:schemeClr val="tx2"/>
          </a:solidFill>
          <a:ln w="38100" algn="ctr">
            <a:solidFill>
              <a:schemeClr val="tx2"/>
            </a:solidFill>
            <a:miter lim="800000"/>
            <a:headEnd/>
            <a:tailEnd/>
          </a:ln>
          <a:effectLst/>
          <a:extLst/>
        </p:spPr>
        <p:txBody>
          <a:bodyPr lIns="0" tIns="72000" rIns="0" bIns="0"/>
          <a:lstStyle>
            <a:defPPr>
              <a:defRPr lang="de-DE"/>
            </a:defPPr>
            <a:lvl1pPr>
              <a:spcAft>
                <a:spcPct val="0"/>
              </a:spcAft>
              <a:defRPr>
                <a:latin typeface="Arial" charset="0"/>
              </a:defRPr>
            </a:lvl1pPr>
            <a:lvl2pPr marL="354013" lvl="1" indent="-352425">
              <a:buClr>
                <a:schemeClr val="bg1"/>
              </a:buClr>
              <a:buChar char="è"/>
              <a:defRPr sz="1600">
                <a:solidFill>
                  <a:schemeClr val="bg1"/>
                </a:solidFill>
              </a:defRPr>
            </a:lvl2pPr>
            <a:lvl3pPr marL="722313" indent="-366713">
              <a:spcAft>
                <a:spcPct val="0"/>
              </a:spcAft>
              <a:defRPr>
                <a:latin typeface="Arial" charset="0"/>
              </a:defRPr>
            </a:lvl3pPr>
            <a:lvl4pPr marL="1069975" indent="-346075">
              <a:spcAft>
                <a:spcPct val="0"/>
              </a:spcAft>
              <a:defRPr>
                <a:latin typeface="Arial" charset="0"/>
              </a:defRPr>
            </a:lvl4pPr>
            <a:lvl5pPr marL="1430338" indent="-358775">
              <a:spcAft>
                <a:spcPct val="0"/>
              </a:spcAft>
              <a:defRPr>
                <a:latin typeface="Arial" charset="0"/>
              </a:defRPr>
            </a:lvl5pPr>
            <a:lvl6pPr marL="1887538" indent="-358775" fontAlgn="base">
              <a:spcBef>
                <a:spcPct val="0"/>
              </a:spcBef>
              <a:spcAft>
                <a:spcPct val="0"/>
              </a:spcAft>
              <a:defRPr>
                <a:latin typeface="Arial" charset="0"/>
              </a:defRPr>
            </a:lvl6pPr>
            <a:lvl7pPr marL="2344738" indent="-358775" fontAlgn="base">
              <a:spcBef>
                <a:spcPct val="0"/>
              </a:spcBef>
              <a:spcAft>
                <a:spcPct val="0"/>
              </a:spcAft>
              <a:defRPr>
                <a:latin typeface="Arial" charset="0"/>
              </a:defRPr>
            </a:lvl7pPr>
            <a:lvl8pPr marL="2801938" indent="-358775" fontAlgn="base">
              <a:spcBef>
                <a:spcPct val="0"/>
              </a:spcBef>
              <a:spcAft>
                <a:spcPct val="0"/>
              </a:spcAft>
              <a:defRPr>
                <a:latin typeface="Arial" charset="0"/>
              </a:defRPr>
            </a:lvl8pPr>
            <a:lvl9pPr marL="3259138" indent="-358775" fontAlgn="base">
              <a:spcBef>
                <a:spcPct val="0"/>
              </a:spcBef>
              <a:spcAft>
                <a:spcPct val="0"/>
              </a:spcAft>
              <a:defRPr>
                <a:latin typeface="Arial" charset="0"/>
              </a:defRPr>
            </a:lvl9pPr>
          </a:lstStyle>
          <a:p>
            <a:pPr lvl="1" fontAlgn="base">
              <a:spcBef>
                <a:spcPct val="0"/>
              </a:spcBef>
              <a:spcAft>
                <a:spcPct val="40000"/>
              </a:spcAft>
              <a:buClr>
                <a:srgbClr val="FFFFFF"/>
              </a:buClr>
              <a:buFont typeface="Wingdings" pitchFamily="2" charset="2"/>
              <a:buChar char="è"/>
            </a:pPr>
            <a:r>
              <a:rPr lang="de-DE" dirty="0">
                <a:solidFill>
                  <a:srgbClr val="FFFFFF"/>
                </a:solidFill>
              </a:rPr>
              <a:t>Regionale Partner aus Forschung, Industrie und </a:t>
            </a:r>
            <a:r>
              <a:rPr lang="de-DE" dirty="0" smtClean="0">
                <a:solidFill>
                  <a:srgbClr val="FFFFFF"/>
                </a:solidFill>
              </a:rPr>
              <a:t>Hochschulen</a:t>
            </a:r>
          </a:p>
          <a:p>
            <a:pPr marL="1588" lvl="1" indent="0" fontAlgn="base">
              <a:spcBef>
                <a:spcPct val="0"/>
              </a:spcBef>
              <a:spcAft>
                <a:spcPct val="40000"/>
              </a:spcAft>
              <a:buClr>
                <a:srgbClr val="FFFFFF"/>
              </a:buClr>
              <a:buFontTx/>
              <a:buNone/>
            </a:pPr>
            <a:r>
              <a:rPr lang="de-DE" dirty="0" smtClean="0">
                <a:solidFill>
                  <a:srgbClr val="FFFFFF"/>
                </a:solidFill>
              </a:rPr>
              <a:t> </a:t>
            </a:r>
            <a:endParaRPr lang="de-DE" dirty="0">
              <a:solidFill>
                <a:srgbClr val="FFFFFF"/>
              </a:solidFill>
            </a:endParaRPr>
          </a:p>
          <a:p>
            <a:pPr lvl="1" fontAlgn="base">
              <a:spcBef>
                <a:spcPct val="0"/>
              </a:spcBef>
              <a:spcAft>
                <a:spcPct val="40000"/>
              </a:spcAft>
              <a:buClr>
                <a:srgbClr val="FFFFFF"/>
              </a:buClr>
              <a:buFont typeface="Wingdings" pitchFamily="2" charset="2"/>
              <a:buChar char="è"/>
            </a:pPr>
            <a:endParaRPr lang="de-DE" dirty="0">
              <a:solidFill>
                <a:srgbClr val="FFFFFF"/>
              </a:solidFill>
            </a:endParaRPr>
          </a:p>
        </p:txBody>
      </p:sp>
      <p:sp>
        <p:nvSpPr>
          <p:cNvPr id="15" name="Text Box 3"/>
          <p:cNvSpPr txBox="1">
            <a:spLocks noChangeArrowheads="1"/>
          </p:cNvSpPr>
          <p:nvPr/>
        </p:nvSpPr>
        <p:spPr bwMode="auto">
          <a:xfrm>
            <a:off x="6085512" y="1290555"/>
            <a:ext cx="2710145"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p>
            <a:pPr fontAlgn="base">
              <a:lnSpc>
                <a:spcPts val="1200"/>
              </a:lnSpc>
              <a:spcBef>
                <a:spcPct val="50000"/>
              </a:spcBef>
              <a:spcAft>
                <a:spcPct val="40000"/>
              </a:spcAft>
              <a:buFont typeface="Wingdings" pitchFamily="2" charset="2"/>
              <a:buNone/>
            </a:pPr>
            <a:r>
              <a:rPr lang="ru-RU" sz="1400" b="1" dirty="0">
                <a:solidFill>
                  <a:srgbClr val="FFFFFF"/>
                </a:solidFill>
                <a:latin typeface="Frutiger LT Com 45 Light" pitchFamily="34" charset="0"/>
              </a:rPr>
              <a:t>Договор подряда и трудовой договор</a:t>
            </a:r>
            <a:endParaRPr lang="de-DE" sz="1600" b="1" dirty="0">
              <a:solidFill>
                <a:srgbClr val="000000"/>
              </a:solidFill>
              <a:latin typeface="Frutiger LT Com 45 Light" pitchFamily="34" charset="0"/>
            </a:endParaRPr>
          </a:p>
          <a:p>
            <a:pPr fontAlgn="base">
              <a:lnSpc>
                <a:spcPts val="1200"/>
              </a:lnSpc>
              <a:spcBef>
                <a:spcPct val="50000"/>
              </a:spcBef>
              <a:spcAft>
                <a:spcPct val="40000"/>
              </a:spcAft>
              <a:buFont typeface="Wingdings" pitchFamily="2" charset="2"/>
              <a:buNone/>
            </a:pPr>
            <a:r>
              <a:rPr lang="de-DE" sz="1600" b="1" dirty="0">
                <a:solidFill>
                  <a:srgbClr val="000000"/>
                </a:solidFill>
                <a:latin typeface="Frutiger LT Com 45 Light" pitchFamily="34" charset="0"/>
              </a:rPr>
              <a:t>Werk-/Dienstvertrag</a:t>
            </a:r>
          </a:p>
        </p:txBody>
      </p:sp>
      <p:sp>
        <p:nvSpPr>
          <p:cNvPr id="16" name="Text Box 4"/>
          <p:cNvSpPr txBox="1">
            <a:spLocks noChangeArrowheads="1"/>
          </p:cNvSpPr>
          <p:nvPr/>
        </p:nvSpPr>
        <p:spPr bwMode="auto">
          <a:xfrm>
            <a:off x="6085512" y="2204955"/>
            <a:ext cx="2710145" cy="1217612"/>
          </a:xfrm>
          <a:prstGeom prst="rect">
            <a:avLst/>
          </a:prstGeom>
          <a:solidFill>
            <a:schemeClr val="tx2"/>
          </a:solidFill>
          <a:ln w="38100" algn="ctr">
            <a:solidFill>
              <a:schemeClr val="tx2"/>
            </a:solidFill>
            <a:miter lim="800000"/>
            <a:headEnd/>
            <a:tailEnd/>
          </a:ln>
          <a:effectLst/>
          <a:extLst/>
        </p:spPr>
        <p:txBody>
          <a:bodyPr lIns="0" tIns="72000" rIns="0" bIns="0"/>
          <a:lstStyle>
            <a:lvl1pPr>
              <a:spcAft>
                <a:spcPct val="0"/>
              </a:spcAft>
              <a:defRPr>
                <a:solidFill>
                  <a:schemeClr val="tx1"/>
                </a:solidFill>
                <a:latin typeface="Arial" charset="0"/>
              </a:defRPr>
            </a:lvl1pPr>
            <a:lvl2pPr marL="354013" indent="-352425">
              <a:spcAft>
                <a:spcPct val="0"/>
              </a:spcAft>
              <a:defRPr>
                <a:solidFill>
                  <a:schemeClr val="tx1"/>
                </a:solidFill>
                <a:latin typeface="Arial" charset="0"/>
              </a:defRPr>
            </a:lvl2pPr>
            <a:lvl3pPr marL="722313" indent="-366713">
              <a:spcAft>
                <a:spcPct val="0"/>
              </a:spcAft>
              <a:defRPr>
                <a:solidFill>
                  <a:schemeClr val="tx1"/>
                </a:solidFill>
                <a:latin typeface="Arial" charset="0"/>
              </a:defRPr>
            </a:lvl3pPr>
            <a:lvl4pPr marL="1069975" indent="-346075">
              <a:spcAft>
                <a:spcPct val="0"/>
              </a:spcAft>
              <a:defRPr>
                <a:solidFill>
                  <a:schemeClr val="tx1"/>
                </a:solidFill>
                <a:latin typeface="Arial" charset="0"/>
              </a:defRPr>
            </a:lvl4pPr>
            <a:lvl5pPr marL="1430338" indent="-358775">
              <a:spcAft>
                <a:spcPct val="0"/>
              </a:spcAft>
              <a:defRPr>
                <a:solidFill>
                  <a:schemeClr val="tx1"/>
                </a:solidFill>
                <a:latin typeface="Arial" charset="0"/>
              </a:defRPr>
            </a:lvl5pPr>
            <a:lvl6pPr marL="1887538" indent="-358775" fontAlgn="base">
              <a:spcBef>
                <a:spcPct val="0"/>
              </a:spcBef>
              <a:spcAft>
                <a:spcPct val="0"/>
              </a:spcAft>
              <a:defRPr>
                <a:solidFill>
                  <a:schemeClr val="tx1"/>
                </a:solidFill>
                <a:latin typeface="Arial" charset="0"/>
              </a:defRPr>
            </a:lvl6pPr>
            <a:lvl7pPr marL="2344738" indent="-358775" fontAlgn="base">
              <a:spcBef>
                <a:spcPct val="0"/>
              </a:spcBef>
              <a:spcAft>
                <a:spcPct val="0"/>
              </a:spcAft>
              <a:defRPr>
                <a:solidFill>
                  <a:schemeClr val="tx1"/>
                </a:solidFill>
                <a:latin typeface="Arial" charset="0"/>
              </a:defRPr>
            </a:lvl7pPr>
            <a:lvl8pPr marL="2801938" indent="-358775" fontAlgn="base">
              <a:spcBef>
                <a:spcPct val="0"/>
              </a:spcBef>
              <a:spcAft>
                <a:spcPct val="0"/>
              </a:spcAft>
              <a:defRPr>
                <a:solidFill>
                  <a:schemeClr val="tx1"/>
                </a:solidFill>
                <a:latin typeface="Arial" charset="0"/>
              </a:defRPr>
            </a:lvl8pPr>
            <a:lvl9pPr marL="3259138" indent="-358775" fontAlgn="base">
              <a:spcBef>
                <a:spcPct val="0"/>
              </a:spcBef>
              <a:spcAft>
                <a:spcPct val="0"/>
              </a:spcAft>
              <a:defRPr>
                <a:solidFill>
                  <a:schemeClr val="tx1"/>
                </a:solidFill>
                <a:latin typeface="Arial" charset="0"/>
              </a:defRPr>
            </a:lvl9pPr>
          </a:lstStyle>
          <a:p>
            <a:pPr lvl="1" fontAlgn="base">
              <a:spcBef>
                <a:spcPct val="0"/>
              </a:spcBef>
              <a:spcAft>
                <a:spcPct val="40000"/>
              </a:spcAft>
              <a:buClr>
                <a:srgbClr val="FFFFFF"/>
              </a:buClr>
              <a:buFont typeface="Wingdings" pitchFamily="2" charset="2"/>
              <a:buChar char="è"/>
            </a:pPr>
            <a:r>
              <a:rPr lang="de-DE" sz="1600" dirty="0" smtClean="0">
                <a:solidFill>
                  <a:srgbClr val="FFFFFF"/>
                </a:solidFill>
                <a:latin typeface="Frutiger LT Com 55 Roman" pitchFamily="34" charset="0"/>
              </a:rPr>
              <a:t>Einmalige Erbringung einer Leistung/Erfolgs</a:t>
            </a:r>
            <a:endParaRPr lang="de-DE" sz="1600" dirty="0">
              <a:solidFill>
                <a:srgbClr val="FFFFFF"/>
              </a:solidFill>
              <a:latin typeface="Frutiger LT Com 55 Roman" pitchFamily="34" charset="0"/>
            </a:endParaRPr>
          </a:p>
        </p:txBody>
      </p:sp>
      <p:sp>
        <p:nvSpPr>
          <p:cNvPr id="17" name="Text Box 9"/>
          <p:cNvSpPr txBox="1">
            <a:spLocks noChangeArrowheads="1"/>
          </p:cNvSpPr>
          <p:nvPr/>
        </p:nvSpPr>
        <p:spPr bwMode="auto">
          <a:xfrm>
            <a:off x="6085512" y="3574967"/>
            <a:ext cx="2710145"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pPr marL="1588" lvl="1" fontAlgn="base">
              <a:spcBef>
                <a:spcPct val="0"/>
              </a:spcBef>
              <a:spcAft>
                <a:spcPct val="40000"/>
              </a:spcAft>
              <a:buClr>
                <a:srgbClr val="179C7D"/>
              </a:buClr>
            </a:pPr>
            <a:r>
              <a:rPr lang="de-DE" sz="1600" dirty="0">
                <a:solidFill>
                  <a:srgbClr val="FFFFFF"/>
                </a:solidFill>
              </a:rPr>
              <a:t>Erfolg/Leistung </a:t>
            </a:r>
            <a:r>
              <a:rPr lang="de-DE" sz="1600" dirty="0" smtClean="0">
                <a:solidFill>
                  <a:srgbClr val="FFFFFF"/>
                </a:solidFill>
              </a:rPr>
              <a:t>geschuldet</a:t>
            </a:r>
          </a:p>
          <a:p>
            <a:pPr marL="1588" lvl="1" fontAlgn="base">
              <a:spcBef>
                <a:spcPct val="0"/>
              </a:spcBef>
              <a:spcAft>
                <a:spcPct val="40000"/>
              </a:spcAft>
              <a:buClr>
                <a:srgbClr val="179C7D"/>
              </a:buClr>
            </a:pPr>
            <a:r>
              <a:rPr lang="de-DE" sz="1600" dirty="0">
                <a:solidFill>
                  <a:srgbClr val="FFFFFF"/>
                </a:solidFill>
              </a:rPr>
              <a:t>Vollkostenübernahme</a:t>
            </a:r>
          </a:p>
        </p:txBody>
      </p:sp>
      <p:sp>
        <p:nvSpPr>
          <p:cNvPr id="18" name="Text Box 10"/>
          <p:cNvSpPr txBox="1">
            <a:spLocks noChangeArrowheads="1"/>
          </p:cNvSpPr>
          <p:nvPr/>
        </p:nvSpPr>
        <p:spPr bwMode="auto">
          <a:xfrm>
            <a:off x="6085512" y="4489367"/>
            <a:ext cx="2710145" cy="1370013"/>
          </a:xfrm>
          <a:prstGeom prst="rect">
            <a:avLst/>
          </a:prstGeom>
          <a:solidFill>
            <a:schemeClr val="tx2"/>
          </a:solidFill>
          <a:ln w="38100" algn="ctr">
            <a:solidFill>
              <a:schemeClr val="tx2"/>
            </a:solidFill>
            <a:miter lim="800000"/>
            <a:headEnd/>
            <a:tailEnd/>
          </a:ln>
          <a:effectLst/>
          <a:extLst/>
        </p:spPr>
        <p:txBody>
          <a:bodyPr lIns="0" tIns="72000" rIns="0" bIns="0"/>
          <a:lstStyle>
            <a:defPPr>
              <a:defRPr lang="de-DE"/>
            </a:defPPr>
            <a:lvl1pPr>
              <a:spcAft>
                <a:spcPct val="0"/>
              </a:spcAft>
              <a:defRPr>
                <a:latin typeface="Arial" charset="0"/>
              </a:defRPr>
            </a:lvl1pPr>
            <a:lvl2pPr marL="354013" lvl="1" indent="-352425">
              <a:buClr>
                <a:schemeClr val="bg1"/>
              </a:buClr>
              <a:buChar char="è"/>
              <a:defRPr sz="1600">
                <a:solidFill>
                  <a:schemeClr val="bg1"/>
                </a:solidFill>
              </a:defRPr>
            </a:lvl2pPr>
            <a:lvl3pPr marL="722313" indent="-366713">
              <a:spcAft>
                <a:spcPct val="0"/>
              </a:spcAft>
              <a:defRPr>
                <a:latin typeface="Arial" charset="0"/>
              </a:defRPr>
            </a:lvl3pPr>
            <a:lvl4pPr marL="1069975" indent="-346075">
              <a:spcAft>
                <a:spcPct val="0"/>
              </a:spcAft>
              <a:defRPr>
                <a:latin typeface="Arial" charset="0"/>
              </a:defRPr>
            </a:lvl4pPr>
            <a:lvl5pPr marL="1430338" indent="-358775">
              <a:spcAft>
                <a:spcPct val="0"/>
              </a:spcAft>
              <a:defRPr>
                <a:latin typeface="Arial" charset="0"/>
              </a:defRPr>
            </a:lvl5pPr>
            <a:lvl6pPr marL="1887538" indent="-358775" fontAlgn="base">
              <a:spcBef>
                <a:spcPct val="0"/>
              </a:spcBef>
              <a:spcAft>
                <a:spcPct val="0"/>
              </a:spcAft>
              <a:defRPr>
                <a:latin typeface="Arial" charset="0"/>
              </a:defRPr>
            </a:lvl6pPr>
            <a:lvl7pPr marL="2344738" indent="-358775" fontAlgn="base">
              <a:spcBef>
                <a:spcPct val="0"/>
              </a:spcBef>
              <a:spcAft>
                <a:spcPct val="0"/>
              </a:spcAft>
              <a:defRPr>
                <a:latin typeface="Arial" charset="0"/>
              </a:defRPr>
            </a:lvl7pPr>
            <a:lvl8pPr marL="2801938" indent="-358775" fontAlgn="base">
              <a:spcBef>
                <a:spcPct val="0"/>
              </a:spcBef>
              <a:spcAft>
                <a:spcPct val="0"/>
              </a:spcAft>
              <a:defRPr>
                <a:latin typeface="Arial" charset="0"/>
              </a:defRPr>
            </a:lvl8pPr>
            <a:lvl9pPr marL="3259138" indent="-358775" fontAlgn="base">
              <a:spcBef>
                <a:spcPct val="0"/>
              </a:spcBef>
              <a:spcAft>
                <a:spcPct val="0"/>
              </a:spcAft>
              <a:defRPr>
                <a:latin typeface="Arial" charset="0"/>
              </a:defRPr>
            </a:lvl9pPr>
          </a:lstStyle>
          <a:p>
            <a:pPr lvl="1" fontAlgn="base">
              <a:spcBef>
                <a:spcPct val="0"/>
              </a:spcBef>
              <a:spcAft>
                <a:spcPct val="40000"/>
              </a:spcAft>
              <a:buClr>
                <a:srgbClr val="FFFFFF"/>
              </a:buClr>
              <a:buFont typeface="Wingdings" pitchFamily="2" charset="2"/>
              <a:buChar char="è"/>
            </a:pPr>
            <a:r>
              <a:rPr lang="de-DE" dirty="0" smtClean="0">
                <a:solidFill>
                  <a:srgbClr val="FFFFFF"/>
                </a:solidFill>
              </a:rPr>
              <a:t>Kurzfristige vertragliche Verhältnisse</a:t>
            </a:r>
          </a:p>
          <a:p>
            <a:pPr lvl="1" algn="r" fontAlgn="base">
              <a:spcBef>
                <a:spcPct val="0"/>
              </a:spcBef>
              <a:spcAft>
                <a:spcPct val="40000"/>
              </a:spcAft>
              <a:buClr>
                <a:srgbClr val="FFFFFF"/>
              </a:buClr>
              <a:buFontTx/>
              <a:buChar char="-"/>
            </a:pPr>
            <a:endParaRPr lang="de-DE" dirty="0">
              <a:solidFill>
                <a:srgbClr val="FFFFFF"/>
              </a:solidFill>
            </a:endParaRPr>
          </a:p>
        </p:txBody>
      </p:sp>
    </p:spTree>
    <p:extLst>
      <p:ext uri="{BB962C8B-B14F-4D97-AF65-F5344CB8AC3E}">
        <p14:creationId xmlns:p14="http://schemas.microsoft.com/office/powerpoint/2010/main" val="121620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66725" y="334800"/>
            <a:ext cx="8208000" cy="738664"/>
          </a:xfrm>
        </p:spPr>
        <p:txBody>
          <a:bodyPr/>
          <a:lstStyle/>
          <a:p>
            <a:r>
              <a:rPr lang="az-Cyrl-AZ" dirty="0">
                <a:solidFill>
                  <a:schemeClr val="tx2"/>
                </a:solidFill>
              </a:rPr>
              <a:t>Сотрудничество или контракт?</a:t>
            </a:r>
            <a:r>
              <a:rPr lang="de-DE" dirty="0"/>
              <a:t/>
            </a:r>
            <a:br>
              <a:rPr lang="de-DE" dirty="0"/>
            </a:br>
            <a:r>
              <a:rPr lang="de-DE" dirty="0"/>
              <a:t>Kooperation oder Auftrag?</a:t>
            </a:r>
          </a:p>
        </p:txBody>
      </p:sp>
      <p:sp>
        <p:nvSpPr>
          <p:cNvPr id="133123" name="Text Box 3"/>
          <p:cNvSpPr txBox="1">
            <a:spLocks noChangeArrowheads="1"/>
          </p:cNvSpPr>
          <p:nvPr/>
        </p:nvSpPr>
        <p:spPr bwMode="auto">
          <a:xfrm>
            <a:off x="460375" y="1296988"/>
            <a:ext cx="3959225"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pPr algn="ctr" fontAlgn="base">
              <a:lnSpc>
                <a:spcPts val="2000"/>
              </a:lnSpc>
              <a:spcAft>
                <a:spcPct val="0"/>
              </a:spcAft>
            </a:pPr>
            <a:r>
              <a:rPr lang="az-Cyrl-AZ" sz="1400" dirty="0">
                <a:solidFill>
                  <a:srgbClr val="FFFFFF"/>
                </a:solidFill>
                <a:latin typeface="Times New Roman" pitchFamily="-65" charset="0"/>
              </a:rPr>
              <a:t>Контрактные</a:t>
            </a:r>
            <a:r>
              <a:rPr lang="az-Cyrl-AZ" sz="2000" dirty="0">
                <a:solidFill>
                  <a:srgbClr val="FFFFFF"/>
                </a:solidFill>
              </a:rPr>
              <a:t> </a:t>
            </a:r>
            <a:r>
              <a:rPr lang="az-Cyrl-AZ" sz="1400" dirty="0">
                <a:solidFill>
                  <a:srgbClr val="FFFFFF"/>
                </a:solidFill>
                <a:latin typeface="Times New Roman" pitchFamily="-65" charset="0"/>
              </a:rPr>
              <a:t>исследования</a:t>
            </a:r>
            <a:endParaRPr lang="de-DE" sz="1400" dirty="0">
              <a:solidFill>
                <a:srgbClr val="FFFFFF"/>
              </a:solidFill>
              <a:latin typeface="Times New Roman" pitchFamily="-65" charset="0"/>
            </a:endParaRPr>
          </a:p>
          <a:p>
            <a:pPr algn="ctr" fontAlgn="base">
              <a:lnSpc>
                <a:spcPts val="2000"/>
              </a:lnSpc>
              <a:spcAft>
                <a:spcPct val="0"/>
              </a:spcAft>
            </a:pPr>
            <a:r>
              <a:rPr lang="de-DE" sz="1600" dirty="0">
                <a:solidFill>
                  <a:srgbClr val="000000"/>
                </a:solidFill>
              </a:rPr>
              <a:t>Auftragsforschung</a:t>
            </a:r>
          </a:p>
        </p:txBody>
      </p:sp>
      <p:sp>
        <p:nvSpPr>
          <p:cNvPr id="133124" name="Text Box 4"/>
          <p:cNvSpPr txBox="1">
            <a:spLocks noChangeArrowheads="1"/>
          </p:cNvSpPr>
          <p:nvPr/>
        </p:nvSpPr>
        <p:spPr bwMode="auto">
          <a:xfrm>
            <a:off x="460375" y="2211388"/>
            <a:ext cx="3959225" cy="1065212"/>
          </a:xfrm>
          <a:prstGeom prst="rect">
            <a:avLst/>
          </a:prstGeom>
          <a:solidFill>
            <a:schemeClr val="tx2"/>
          </a:solidFill>
          <a:ln w="38100" algn="ctr">
            <a:solidFill>
              <a:schemeClr val="tx2"/>
            </a:solidFill>
            <a:miter lim="800000"/>
            <a:headEnd/>
            <a:tailEnd/>
          </a:ln>
          <a:effectLst/>
          <a:extLst/>
        </p:spPr>
        <p:txBody>
          <a:bodyPr lIns="0" tIns="72000" rIns="0" bIns="0"/>
          <a:lstStyle>
            <a:defPPr>
              <a:defRPr lang="de-DE"/>
            </a:defPPr>
            <a:lvl1pPr>
              <a:spcAft>
                <a:spcPct val="0"/>
              </a:spcAft>
              <a:defRPr>
                <a:latin typeface="Arial" charset="0"/>
              </a:defRPr>
            </a:lvl1pPr>
            <a:lvl2pPr marL="354013" lvl="1" indent="-352425">
              <a:buClr>
                <a:schemeClr val="bg1"/>
              </a:buClr>
              <a:buChar char="è"/>
              <a:defRPr sz="1600">
                <a:solidFill>
                  <a:schemeClr val="bg1"/>
                </a:solidFill>
              </a:defRPr>
            </a:lvl2pPr>
            <a:lvl3pPr marL="722313" indent="-366713">
              <a:spcAft>
                <a:spcPct val="0"/>
              </a:spcAft>
              <a:defRPr>
                <a:latin typeface="Arial" charset="0"/>
              </a:defRPr>
            </a:lvl3pPr>
            <a:lvl4pPr marL="1069975" indent="-346075">
              <a:spcAft>
                <a:spcPct val="0"/>
              </a:spcAft>
              <a:defRPr>
                <a:latin typeface="Arial" charset="0"/>
              </a:defRPr>
            </a:lvl4pPr>
            <a:lvl5pPr marL="1430338" indent="-358775">
              <a:spcAft>
                <a:spcPct val="0"/>
              </a:spcAft>
              <a:defRPr>
                <a:latin typeface="Arial" charset="0"/>
              </a:defRPr>
            </a:lvl5pPr>
            <a:lvl6pPr marL="1887538" indent="-358775" fontAlgn="base">
              <a:spcBef>
                <a:spcPct val="0"/>
              </a:spcBef>
              <a:spcAft>
                <a:spcPct val="0"/>
              </a:spcAft>
              <a:defRPr>
                <a:latin typeface="Arial" charset="0"/>
              </a:defRPr>
            </a:lvl6pPr>
            <a:lvl7pPr marL="2344738" indent="-358775" fontAlgn="base">
              <a:spcBef>
                <a:spcPct val="0"/>
              </a:spcBef>
              <a:spcAft>
                <a:spcPct val="0"/>
              </a:spcAft>
              <a:defRPr>
                <a:latin typeface="Arial" charset="0"/>
              </a:defRPr>
            </a:lvl7pPr>
            <a:lvl8pPr marL="2801938" indent="-358775" fontAlgn="base">
              <a:spcBef>
                <a:spcPct val="0"/>
              </a:spcBef>
              <a:spcAft>
                <a:spcPct val="0"/>
              </a:spcAft>
              <a:defRPr>
                <a:latin typeface="Arial" charset="0"/>
              </a:defRPr>
            </a:lvl8pPr>
            <a:lvl9pPr marL="3259138" indent="-358775" fontAlgn="base">
              <a:spcBef>
                <a:spcPct val="0"/>
              </a:spcBef>
              <a:spcAft>
                <a:spcPct val="0"/>
              </a:spcAft>
              <a:defRPr>
                <a:latin typeface="Arial" charset="0"/>
              </a:defRPr>
            </a:lvl9pPr>
          </a:lstStyle>
          <a:p>
            <a:pPr lvl="1" fontAlgn="base">
              <a:spcBef>
                <a:spcPct val="0"/>
              </a:spcBef>
              <a:spcAft>
                <a:spcPct val="0"/>
              </a:spcAft>
              <a:buClr>
                <a:srgbClr val="FFFFFF"/>
              </a:buClr>
              <a:buFont typeface="Symbol" panose="05050102010706020507" pitchFamily="18" charset="2"/>
              <a:buChar char="-"/>
            </a:pPr>
            <a:r>
              <a:rPr lang="de-DE" dirty="0">
                <a:solidFill>
                  <a:srgbClr val="FFFFFF"/>
                </a:solidFill>
              </a:rPr>
              <a:t>Interesse</a:t>
            </a:r>
            <a:r>
              <a:rPr lang="de-DE" sz="1400" b="1" dirty="0">
                <a:solidFill>
                  <a:srgbClr val="FFFFFF"/>
                </a:solidFill>
                <a:latin typeface="Frutiger LT Com 45 Light" pitchFamily="34" charset="0"/>
              </a:rPr>
              <a:t> </a:t>
            </a:r>
            <a:r>
              <a:rPr lang="de-DE" dirty="0">
                <a:solidFill>
                  <a:srgbClr val="FFFFFF"/>
                </a:solidFill>
              </a:rPr>
              <a:t>des Auftraggebers an einem kurzfristigen oder terminplantreuen Ergebnis</a:t>
            </a:r>
          </a:p>
          <a:p>
            <a:pPr lvl="1" fontAlgn="base">
              <a:spcBef>
                <a:spcPct val="0"/>
              </a:spcBef>
              <a:spcAft>
                <a:spcPct val="0"/>
              </a:spcAft>
              <a:buClr>
                <a:srgbClr val="FFFFFF"/>
              </a:buClr>
              <a:buFont typeface="Symbol" panose="05050102010706020507" pitchFamily="18" charset="2"/>
              <a:buChar char="-"/>
            </a:pPr>
            <a:r>
              <a:rPr lang="de-DE" dirty="0">
                <a:solidFill>
                  <a:srgbClr val="FFFFFF"/>
                </a:solidFill>
              </a:rPr>
              <a:t>Gerichtet auf ein spezifisches Projekt</a:t>
            </a:r>
          </a:p>
        </p:txBody>
      </p:sp>
      <p:sp>
        <p:nvSpPr>
          <p:cNvPr id="133125" name="Text Box 5"/>
          <p:cNvSpPr txBox="1">
            <a:spLocks noChangeArrowheads="1"/>
          </p:cNvSpPr>
          <p:nvPr/>
        </p:nvSpPr>
        <p:spPr bwMode="auto">
          <a:xfrm>
            <a:off x="4724400" y="1296988"/>
            <a:ext cx="3959225"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pPr algn="ctr" fontAlgn="base">
              <a:lnSpc>
                <a:spcPts val="1500"/>
              </a:lnSpc>
              <a:spcAft>
                <a:spcPct val="0"/>
              </a:spcAft>
            </a:pPr>
            <a:r>
              <a:rPr lang="az-Cyrl-AZ" sz="1400" dirty="0">
                <a:solidFill>
                  <a:srgbClr val="FFFFFF"/>
                </a:solidFill>
                <a:latin typeface="Times New Roman" pitchFamily="-65" charset="0"/>
              </a:rPr>
              <a:t>Исследования в рамках соотрудничества</a:t>
            </a:r>
            <a:endParaRPr lang="de-DE" sz="1400" dirty="0">
              <a:solidFill>
                <a:srgbClr val="FFFFFF"/>
              </a:solidFill>
              <a:latin typeface="Times New Roman" pitchFamily="-65" charset="0"/>
            </a:endParaRPr>
          </a:p>
          <a:p>
            <a:pPr algn="ctr" fontAlgn="base">
              <a:lnSpc>
                <a:spcPts val="1500"/>
              </a:lnSpc>
              <a:spcAft>
                <a:spcPct val="0"/>
              </a:spcAft>
            </a:pPr>
            <a:r>
              <a:rPr lang="de-DE" sz="1600" dirty="0">
                <a:solidFill>
                  <a:srgbClr val="000000"/>
                </a:solidFill>
              </a:rPr>
              <a:t>Kooperationsforschung</a:t>
            </a:r>
          </a:p>
        </p:txBody>
      </p:sp>
      <p:sp>
        <p:nvSpPr>
          <p:cNvPr id="133126" name="Text Box 6"/>
          <p:cNvSpPr txBox="1">
            <a:spLocks noChangeArrowheads="1"/>
          </p:cNvSpPr>
          <p:nvPr/>
        </p:nvSpPr>
        <p:spPr bwMode="auto">
          <a:xfrm>
            <a:off x="4724400" y="2211388"/>
            <a:ext cx="3959225" cy="1065212"/>
          </a:xfrm>
          <a:prstGeom prst="rect">
            <a:avLst/>
          </a:prstGeom>
          <a:solidFill>
            <a:schemeClr val="tx2"/>
          </a:solidFill>
          <a:ln w="38100" algn="ctr">
            <a:solidFill>
              <a:schemeClr val="tx2"/>
            </a:solidFill>
            <a:miter lim="800000"/>
            <a:headEnd/>
            <a:tailEnd/>
          </a:ln>
          <a:effectLst/>
          <a:extLst/>
        </p:spPr>
        <p:txBody>
          <a:bodyPr lIns="0" tIns="72000" rIns="0" bIns="0"/>
          <a:lstStyle>
            <a:defPPr>
              <a:defRPr lang="de-DE"/>
            </a:defPPr>
            <a:lvl1pPr>
              <a:spcAft>
                <a:spcPct val="0"/>
              </a:spcAft>
              <a:defRPr>
                <a:latin typeface="Arial" charset="0"/>
              </a:defRPr>
            </a:lvl1pPr>
            <a:lvl2pPr marL="354013" lvl="1" indent="-352425">
              <a:buClr>
                <a:schemeClr val="bg1"/>
              </a:buClr>
              <a:buChar char="è"/>
              <a:defRPr sz="1600">
                <a:solidFill>
                  <a:schemeClr val="bg1"/>
                </a:solidFill>
              </a:defRPr>
            </a:lvl2pPr>
            <a:lvl3pPr marL="722313" indent="-366713">
              <a:spcAft>
                <a:spcPct val="0"/>
              </a:spcAft>
              <a:defRPr>
                <a:latin typeface="Arial" charset="0"/>
              </a:defRPr>
            </a:lvl3pPr>
            <a:lvl4pPr marL="1069975" indent="-346075">
              <a:spcAft>
                <a:spcPct val="0"/>
              </a:spcAft>
              <a:defRPr>
                <a:latin typeface="Arial" charset="0"/>
              </a:defRPr>
            </a:lvl4pPr>
            <a:lvl5pPr marL="1430338" indent="-358775">
              <a:spcAft>
                <a:spcPct val="0"/>
              </a:spcAft>
              <a:defRPr>
                <a:latin typeface="Arial" charset="0"/>
              </a:defRPr>
            </a:lvl5pPr>
            <a:lvl6pPr marL="1887538" indent="-358775" fontAlgn="base">
              <a:spcBef>
                <a:spcPct val="0"/>
              </a:spcBef>
              <a:spcAft>
                <a:spcPct val="0"/>
              </a:spcAft>
              <a:defRPr>
                <a:latin typeface="Arial" charset="0"/>
              </a:defRPr>
            </a:lvl6pPr>
            <a:lvl7pPr marL="2344738" indent="-358775" fontAlgn="base">
              <a:spcBef>
                <a:spcPct val="0"/>
              </a:spcBef>
              <a:spcAft>
                <a:spcPct val="0"/>
              </a:spcAft>
              <a:defRPr>
                <a:latin typeface="Arial" charset="0"/>
              </a:defRPr>
            </a:lvl7pPr>
            <a:lvl8pPr marL="2801938" indent="-358775" fontAlgn="base">
              <a:spcBef>
                <a:spcPct val="0"/>
              </a:spcBef>
              <a:spcAft>
                <a:spcPct val="0"/>
              </a:spcAft>
              <a:defRPr>
                <a:latin typeface="Arial" charset="0"/>
              </a:defRPr>
            </a:lvl8pPr>
            <a:lvl9pPr marL="3259138" indent="-358775" fontAlgn="base">
              <a:spcBef>
                <a:spcPct val="0"/>
              </a:spcBef>
              <a:spcAft>
                <a:spcPct val="0"/>
              </a:spcAft>
              <a:defRPr>
                <a:latin typeface="Arial" charset="0"/>
              </a:defRPr>
            </a:lvl9pPr>
          </a:lstStyle>
          <a:p>
            <a:pPr lvl="1" fontAlgn="base">
              <a:spcBef>
                <a:spcPct val="0"/>
              </a:spcBef>
              <a:spcAft>
                <a:spcPct val="0"/>
              </a:spcAft>
              <a:buClr>
                <a:srgbClr val="FFFFFF"/>
              </a:buClr>
              <a:buFont typeface="Symbol" panose="05050102010706020507" pitchFamily="18" charset="2"/>
              <a:buChar char="-"/>
            </a:pPr>
            <a:r>
              <a:rPr lang="de-DE" dirty="0">
                <a:solidFill>
                  <a:srgbClr val="FFFFFF"/>
                </a:solidFill>
              </a:rPr>
              <a:t>Mittel- bis langfristiges Interesse des Auftraggebers am Ergebnis</a:t>
            </a:r>
          </a:p>
          <a:p>
            <a:pPr lvl="1" fontAlgn="base">
              <a:spcBef>
                <a:spcPct val="0"/>
              </a:spcBef>
              <a:spcAft>
                <a:spcPct val="0"/>
              </a:spcAft>
              <a:buClr>
                <a:srgbClr val="FFFFFF"/>
              </a:buClr>
              <a:buFont typeface="Symbol" panose="05050102010706020507" pitchFamily="18" charset="2"/>
              <a:buChar char="-"/>
            </a:pPr>
            <a:r>
              <a:rPr lang="de-DE" dirty="0">
                <a:solidFill>
                  <a:srgbClr val="FFFFFF"/>
                </a:solidFill>
              </a:rPr>
              <a:t>Gerichtet auf arbeitsteilige, gemeinschaftliche Entwicklung</a:t>
            </a:r>
          </a:p>
        </p:txBody>
      </p:sp>
      <p:sp>
        <p:nvSpPr>
          <p:cNvPr id="133127" name="Text Box 7"/>
          <p:cNvSpPr txBox="1">
            <a:spLocks noChangeArrowheads="1"/>
          </p:cNvSpPr>
          <p:nvPr/>
        </p:nvSpPr>
        <p:spPr bwMode="auto">
          <a:xfrm>
            <a:off x="460375" y="3429000"/>
            <a:ext cx="3959225"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pPr fontAlgn="base">
              <a:spcAft>
                <a:spcPct val="0"/>
              </a:spcAft>
            </a:pPr>
            <a:r>
              <a:rPr lang="de-DE" sz="1600" dirty="0" smtClean="0">
                <a:solidFill>
                  <a:srgbClr val="FFFFFF"/>
                </a:solidFill>
                <a:latin typeface="Frutiger LT Com 55 Roman" pitchFamily="34" charset="0"/>
              </a:rPr>
              <a:t>- Hochschule </a:t>
            </a:r>
            <a:r>
              <a:rPr lang="de-DE" sz="1600" dirty="0">
                <a:solidFill>
                  <a:srgbClr val="FFFFFF"/>
                </a:solidFill>
                <a:latin typeface="Frutiger LT Com 55 Roman" pitchFamily="34" charset="0"/>
              </a:rPr>
              <a:t>führt Projekt allein</a:t>
            </a:r>
          </a:p>
        </p:txBody>
      </p:sp>
      <p:sp>
        <p:nvSpPr>
          <p:cNvPr id="133128" name="Text Box 8"/>
          <p:cNvSpPr txBox="1">
            <a:spLocks noChangeArrowheads="1"/>
          </p:cNvSpPr>
          <p:nvPr/>
        </p:nvSpPr>
        <p:spPr bwMode="auto">
          <a:xfrm>
            <a:off x="460375" y="4343400"/>
            <a:ext cx="3959225" cy="1522413"/>
          </a:xfrm>
          <a:prstGeom prst="rect">
            <a:avLst/>
          </a:prstGeom>
          <a:solidFill>
            <a:schemeClr val="tx2"/>
          </a:solidFill>
          <a:ln w="38100" algn="ctr">
            <a:solidFill>
              <a:schemeClr val="tx2"/>
            </a:solidFill>
            <a:miter lim="800000"/>
            <a:headEnd/>
            <a:tailEnd/>
          </a:ln>
          <a:effectLst/>
          <a:extLst/>
        </p:spPr>
        <p:txBody>
          <a:bodyPr lIns="0" tIns="72000" rIns="0" bIns="0"/>
          <a:lstStyle>
            <a:defPPr>
              <a:defRPr lang="de-DE"/>
            </a:defPPr>
            <a:lvl1pPr>
              <a:spcAft>
                <a:spcPct val="0"/>
              </a:spcAft>
              <a:defRPr>
                <a:latin typeface="Arial" charset="0"/>
              </a:defRPr>
            </a:lvl1pPr>
            <a:lvl2pPr marL="354013" lvl="1" indent="-352425">
              <a:buClr>
                <a:schemeClr val="bg1"/>
              </a:buClr>
              <a:buChar char="è"/>
              <a:defRPr sz="1600">
                <a:solidFill>
                  <a:schemeClr val="bg1"/>
                </a:solidFill>
              </a:defRPr>
            </a:lvl2pPr>
            <a:lvl3pPr marL="722313" indent="-366713">
              <a:spcAft>
                <a:spcPct val="0"/>
              </a:spcAft>
              <a:defRPr>
                <a:latin typeface="Arial" charset="0"/>
              </a:defRPr>
            </a:lvl3pPr>
            <a:lvl4pPr marL="1069975" indent="-346075">
              <a:spcAft>
                <a:spcPct val="0"/>
              </a:spcAft>
              <a:defRPr>
                <a:latin typeface="Arial" charset="0"/>
              </a:defRPr>
            </a:lvl4pPr>
            <a:lvl5pPr marL="1430338" indent="-358775">
              <a:spcAft>
                <a:spcPct val="0"/>
              </a:spcAft>
              <a:defRPr>
                <a:latin typeface="Arial" charset="0"/>
              </a:defRPr>
            </a:lvl5pPr>
            <a:lvl6pPr marL="1887538" indent="-358775" fontAlgn="base">
              <a:spcBef>
                <a:spcPct val="0"/>
              </a:spcBef>
              <a:spcAft>
                <a:spcPct val="0"/>
              </a:spcAft>
              <a:defRPr>
                <a:latin typeface="Arial" charset="0"/>
              </a:defRPr>
            </a:lvl6pPr>
            <a:lvl7pPr marL="2344738" indent="-358775" fontAlgn="base">
              <a:spcBef>
                <a:spcPct val="0"/>
              </a:spcBef>
              <a:spcAft>
                <a:spcPct val="0"/>
              </a:spcAft>
              <a:defRPr>
                <a:latin typeface="Arial" charset="0"/>
              </a:defRPr>
            </a:lvl7pPr>
            <a:lvl8pPr marL="2801938" indent="-358775" fontAlgn="base">
              <a:spcBef>
                <a:spcPct val="0"/>
              </a:spcBef>
              <a:spcAft>
                <a:spcPct val="0"/>
              </a:spcAft>
              <a:defRPr>
                <a:latin typeface="Arial" charset="0"/>
              </a:defRPr>
            </a:lvl8pPr>
            <a:lvl9pPr marL="3259138" indent="-358775" fontAlgn="base">
              <a:spcBef>
                <a:spcPct val="0"/>
              </a:spcBef>
              <a:spcAft>
                <a:spcPct val="0"/>
              </a:spcAft>
              <a:defRPr>
                <a:latin typeface="Arial" charset="0"/>
              </a:defRPr>
            </a:lvl9pPr>
          </a:lstStyle>
          <a:p>
            <a:pPr lvl="1" fontAlgn="base">
              <a:spcBef>
                <a:spcPct val="0"/>
              </a:spcBef>
              <a:spcAft>
                <a:spcPct val="0"/>
              </a:spcAft>
              <a:buClr>
                <a:srgbClr val="FFFFFF"/>
              </a:buClr>
              <a:buFont typeface="Symbol" panose="05050102010706020507" pitchFamily="18" charset="2"/>
              <a:buChar char="-"/>
            </a:pPr>
            <a:r>
              <a:rPr lang="de-DE" dirty="0">
                <a:solidFill>
                  <a:srgbClr val="FFFFFF"/>
                </a:solidFill>
              </a:rPr>
              <a:t>(tendenziell) einseitiger Wissenstransfer in Bezug auf das zu entwickelnde </a:t>
            </a:r>
            <a:r>
              <a:rPr lang="de-DE" dirty="0" smtClean="0">
                <a:solidFill>
                  <a:srgbClr val="FFFFFF"/>
                </a:solidFill>
              </a:rPr>
              <a:t>Wissen</a:t>
            </a:r>
            <a:endParaRPr lang="de-DE" dirty="0">
              <a:solidFill>
                <a:srgbClr val="FFFFFF"/>
              </a:solidFill>
            </a:endParaRPr>
          </a:p>
        </p:txBody>
      </p:sp>
      <p:sp>
        <p:nvSpPr>
          <p:cNvPr id="133129" name="Text Box 9"/>
          <p:cNvSpPr txBox="1">
            <a:spLocks noChangeArrowheads="1"/>
          </p:cNvSpPr>
          <p:nvPr/>
        </p:nvSpPr>
        <p:spPr bwMode="auto">
          <a:xfrm>
            <a:off x="4724400" y="3429000"/>
            <a:ext cx="3959225"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pPr fontAlgn="base">
              <a:spcAft>
                <a:spcPct val="0"/>
              </a:spcAft>
            </a:pPr>
            <a:r>
              <a:rPr lang="de-DE" sz="1600" dirty="0" smtClean="0">
                <a:solidFill>
                  <a:srgbClr val="FFFFFF"/>
                </a:solidFill>
                <a:latin typeface="Frutiger LT Com 55 Roman" pitchFamily="34" charset="0"/>
              </a:rPr>
              <a:t>- Arbeitsteilige</a:t>
            </a:r>
            <a:r>
              <a:rPr lang="de-DE" dirty="0">
                <a:solidFill>
                  <a:srgbClr val="FFFFFF"/>
                </a:solidFill>
              </a:rPr>
              <a:t>, gemeinschaftliche </a:t>
            </a:r>
            <a:r>
              <a:rPr lang="de-DE" sz="1600" dirty="0" smtClean="0">
                <a:solidFill>
                  <a:srgbClr val="FFFFFF"/>
                </a:solidFill>
                <a:latin typeface="Frutiger LT Com 55 Roman" pitchFamily="34" charset="0"/>
              </a:rPr>
              <a:t>Entwicklung</a:t>
            </a:r>
            <a:endParaRPr lang="de-DE" sz="1600" dirty="0">
              <a:solidFill>
                <a:srgbClr val="FFFFFF"/>
              </a:solidFill>
              <a:latin typeface="Frutiger LT Com 55 Roman" pitchFamily="34" charset="0"/>
            </a:endParaRPr>
          </a:p>
        </p:txBody>
      </p:sp>
      <p:sp>
        <p:nvSpPr>
          <p:cNvPr id="133130" name="Text Box 10"/>
          <p:cNvSpPr txBox="1">
            <a:spLocks noChangeArrowheads="1"/>
          </p:cNvSpPr>
          <p:nvPr/>
        </p:nvSpPr>
        <p:spPr bwMode="auto">
          <a:xfrm>
            <a:off x="4724400" y="4343400"/>
            <a:ext cx="3959225" cy="1522413"/>
          </a:xfrm>
          <a:prstGeom prst="rect">
            <a:avLst/>
          </a:prstGeom>
          <a:solidFill>
            <a:schemeClr val="tx2"/>
          </a:solidFill>
          <a:ln w="38100" algn="ctr">
            <a:solidFill>
              <a:schemeClr val="tx2"/>
            </a:solidFill>
            <a:miter lim="800000"/>
            <a:headEnd/>
            <a:tailEnd/>
          </a:ln>
          <a:effectLst/>
          <a:extLst/>
        </p:spPr>
        <p:txBody>
          <a:bodyPr lIns="0" tIns="72000" rIns="0" bIns="0"/>
          <a:lstStyle>
            <a:defPPr>
              <a:defRPr lang="de-DE"/>
            </a:defPPr>
            <a:lvl1pPr>
              <a:spcAft>
                <a:spcPct val="0"/>
              </a:spcAft>
              <a:defRPr>
                <a:latin typeface="Arial" charset="0"/>
              </a:defRPr>
            </a:lvl1pPr>
            <a:lvl2pPr marL="354013" lvl="1" indent="-352425">
              <a:buClr>
                <a:schemeClr val="bg1"/>
              </a:buClr>
              <a:buChar char="è"/>
              <a:defRPr sz="1600">
                <a:solidFill>
                  <a:schemeClr val="bg1"/>
                </a:solidFill>
              </a:defRPr>
            </a:lvl2pPr>
            <a:lvl3pPr marL="722313" indent="-366713">
              <a:spcAft>
                <a:spcPct val="0"/>
              </a:spcAft>
              <a:defRPr>
                <a:latin typeface="Arial" charset="0"/>
              </a:defRPr>
            </a:lvl3pPr>
            <a:lvl4pPr marL="1069975" indent="-346075">
              <a:spcAft>
                <a:spcPct val="0"/>
              </a:spcAft>
              <a:defRPr>
                <a:latin typeface="Arial" charset="0"/>
              </a:defRPr>
            </a:lvl4pPr>
            <a:lvl5pPr marL="1430338" indent="-358775">
              <a:spcAft>
                <a:spcPct val="0"/>
              </a:spcAft>
              <a:defRPr>
                <a:latin typeface="Arial" charset="0"/>
              </a:defRPr>
            </a:lvl5pPr>
            <a:lvl6pPr marL="1887538" indent="-358775" fontAlgn="base">
              <a:spcBef>
                <a:spcPct val="0"/>
              </a:spcBef>
              <a:spcAft>
                <a:spcPct val="0"/>
              </a:spcAft>
              <a:defRPr>
                <a:latin typeface="Arial" charset="0"/>
              </a:defRPr>
            </a:lvl6pPr>
            <a:lvl7pPr marL="2344738" indent="-358775" fontAlgn="base">
              <a:spcBef>
                <a:spcPct val="0"/>
              </a:spcBef>
              <a:spcAft>
                <a:spcPct val="0"/>
              </a:spcAft>
              <a:defRPr>
                <a:latin typeface="Arial" charset="0"/>
              </a:defRPr>
            </a:lvl7pPr>
            <a:lvl8pPr marL="2801938" indent="-358775" fontAlgn="base">
              <a:spcBef>
                <a:spcPct val="0"/>
              </a:spcBef>
              <a:spcAft>
                <a:spcPct val="0"/>
              </a:spcAft>
              <a:defRPr>
                <a:latin typeface="Arial" charset="0"/>
              </a:defRPr>
            </a:lvl8pPr>
            <a:lvl9pPr marL="3259138" indent="-358775" fontAlgn="base">
              <a:spcBef>
                <a:spcPct val="0"/>
              </a:spcBef>
              <a:spcAft>
                <a:spcPct val="0"/>
              </a:spcAft>
              <a:defRPr>
                <a:latin typeface="Arial" charset="0"/>
              </a:defRPr>
            </a:lvl9pPr>
          </a:lstStyle>
          <a:p>
            <a:pPr lvl="1" fontAlgn="base">
              <a:spcBef>
                <a:spcPct val="0"/>
              </a:spcBef>
              <a:spcAft>
                <a:spcPct val="0"/>
              </a:spcAft>
              <a:buClr>
                <a:srgbClr val="FFFFFF"/>
              </a:buClr>
              <a:buFont typeface="Symbol" panose="05050102010706020507" pitchFamily="18" charset="2"/>
              <a:buChar char="-"/>
            </a:pPr>
            <a:r>
              <a:rPr lang="de-DE" dirty="0">
                <a:solidFill>
                  <a:srgbClr val="FFFFFF"/>
                </a:solidFill>
              </a:rPr>
              <a:t>Gerichtet auf Austausch von Erfahrungen, Wissen, Know-how im Allgemeinen </a:t>
            </a:r>
          </a:p>
        </p:txBody>
      </p:sp>
    </p:spTree>
    <p:extLst>
      <p:ext uri="{BB962C8B-B14F-4D97-AF65-F5344CB8AC3E}">
        <p14:creationId xmlns:p14="http://schemas.microsoft.com/office/powerpoint/2010/main" val="776813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66724" y="247716"/>
            <a:ext cx="8677275" cy="677108"/>
          </a:xfrm>
        </p:spPr>
        <p:txBody>
          <a:bodyPr/>
          <a:lstStyle/>
          <a:p>
            <a:r>
              <a:rPr lang="ru-RU" dirty="0">
                <a:solidFill>
                  <a:schemeClr val="tx2"/>
                </a:solidFill>
              </a:rPr>
              <a:t>Примеры контрактных исследований и </a:t>
            </a:r>
            <a:r>
              <a:rPr lang="ru-RU" dirty="0" smtClean="0">
                <a:solidFill>
                  <a:schemeClr val="tx2"/>
                </a:solidFill>
              </a:rPr>
              <a:t>соотрудничеств</a:t>
            </a:r>
            <a:r>
              <a:rPr lang="de-DE" dirty="0" smtClean="0">
                <a:solidFill>
                  <a:schemeClr val="tx2"/>
                </a:solidFill>
              </a:rPr>
              <a:t/>
            </a:r>
            <a:br>
              <a:rPr lang="de-DE" dirty="0" smtClean="0">
                <a:solidFill>
                  <a:schemeClr val="tx2"/>
                </a:solidFill>
              </a:rPr>
            </a:br>
            <a:r>
              <a:rPr lang="de-DE" sz="2000" dirty="0" smtClean="0"/>
              <a:t>Beispiele von Kooperations- </a:t>
            </a:r>
            <a:r>
              <a:rPr lang="de-DE" sz="2000" dirty="0"/>
              <a:t>oder </a:t>
            </a:r>
            <a:r>
              <a:rPr lang="de-DE" sz="2000" dirty="0" smtClean="0"/>
              <a:t>Auftragsforschungen</a:t>
            </a:r>
            <a:endParaRPr lang="de-DE" sz="2000" dirty="0"/>
          </a:p>
        </p:txBody>
      </p:sp>
      <p:sp>
        <p:nvSpPr>
          <p:cNvPr id="133124" name="Text Box 4"/>
          <p:cNvSpPr txBox="1">
            <a:spLocks noChangeArrowheads="1"/>
          </p:cNvSpPr>
          <p:nvPr/>
        </p:nvSpPr>
        <p:spPr bwMode="auto">
          <a:xfrm>
            <a:off x="460375" y="2211388"/>
            <a:ext cx="3959225" cy="1065212"/>
          </a:xfrm>
          <a:prstGeom prst="rect">
            <a:avLst/>
          </a:prstGeom>
          <a:solidFill>
            <a:schemeClr val="tx2"/>
          </a:solidFill>
          <a:ln w="38100" algn="ctr">
            <a:solidFill>
              <a:schemeClr val="tx2"/>
            </a:solidFill>
            <a:miter lim="800000"/>
            <a:headEnd/>
            <a:tailEnd/>
          </a:ln>
          <a:effectLst/>
          <a:extLst/>
        </p:spPr>
        <p:txBody>
          <a:bodyPr lIns="0" tIns="72000" rIns="0" bIns="0"/>
          <a:lstStyle>
            <a:defPPr>
              <a:defRPr lang="de-DE"/>
            </a:defPPr>
            <a:lvl1pPr>
              <a:defRPr>
                <a:latin typeface="Arial" charset="0"/>
              </a:defRPr>
            </a:lvl1pPr>
            <a:lvl2pPr marL="1588" lvl="1" indent="0">
              <a:buClr>
                <a:schemeClr val="bg1"/>
              </a:buClr>
              <a:buNone/>
              <a:defRPr sz="1400" b="1">
                <a:solidFill>
                  <a:schemeClr val="bg1"/>
                </a:solidFill>
                <a:latin typeface="Frutiger LT Com 45 Light" pitchFamily="34" charset="0"/>
              </a:defRPr>
            </a:lvl2pPr>
            <a:lvl3pPr marL="722313" indent="-366713">
              <a:defRPr>
                <a:latin typeface="Arial" charset="0"/>
              </a:defRPr>
            </a:lvl3pPr>
            <a:lvl4pPr marL="1069975" indent="-346075">
              <a:defRPr>
                <a:latin typeface="Arial" charset="0"/>
              </a:defRPr>
            </a:lvl4pPr>
            <a:lvl5pPr marL="1430338" indent="-358775">
              <a:defRPr>
                <a:latin typeface="Arial" charset="0"/>
              </a:defRPr>
            </a:lvl5pPr>
            <a:lvl6pPr marL="1887538" indent="-358775" fontAlgn="base">
              <a:spcBef>
                <a:spcPct val="0"/>
              </a:spcBef>
              <a:spcAft>
                <a:spcPct val="0"/>
              </a:spcAft>
              <a:defRPr>
                <a:latin typeface="Arial" charset="0"/>
              </a:defRPr>
            </a:lvl6pPr>
            <a:lvl7pPr marL="2344738" indent="-358775" fontAlgn="base">
              <a:spcBef>
                <a:spcPct val="0"/>
              </a:spcBef>
              <a:spcAft>
                <a:spcPct val="0"/>
              </a:spcAft>
              <a:defRPr>
                <a:latin typeface="Arial" charset="0"/>
              </a:defRPr>
            </a:lvl7pPr>
            <a:lvl8pPr marL="2801938" indent="-358775" fontAlgn="base">
              <a:spcBef>
                <a:spcPct val="0"/>
              </a:spcBef>
              <a:spcAft>
                <a:spcPct val="0"/>
              </a:spcAft>
              <a:defRPr>
                <a:latin typeface="Arial" charset="0"/>
              </a:defRPr>
            </a:lvl8pPr>
            <a:lvl9pPr marL="3259138" indent="-358775" fontAlgn="base">
              <a:spcBef>
                <a:spcPct val="0"/>
              </a:spcBef>
              <a:spcAft>
                <a:spcPct val="0"/>
              </a:spcAft>
              <a:defRPr>
                <a:latin typeface="Arial" charset="0"/>
              </a:defRPr>
            </a:lvl9pPr>
          </a:lstStyle>
          <a:p>
            <a:pPr lvl="1"/>
            <a:r>
              <a:rPr lang="de-DE" dirty="0" smtClean="0"/>
              <a:t>2011 Fraunhofer </a:t>
            </a:r>
            <a:r>
              <a:rPr lang="de-DE" dirty="0"/>
              <a:t>IKTS </a:t>
            </a:r>
            <a:r>
              <a:rPr lang="de-DE" dirty="0" smtClean="0"/>
              <a:t>/ das </a:t>
            </a:r>
            <a:r>
              <a:rPr lang="de-DE" dirty="0"/>
              <a:t>russische Unternehmen NEVZ </a:t>
            </a:r>
            <a:r>
              <a:rPr lang="de-DE" dirty="0" err="1"/>
              <a:t>Sojuz</a:t>
            </a:r>
            <a:r>
              <a:rPr lang="de-DE" dirty="0"/>
              <a:t> AG </a:t>
            </a:r>
            <a:r>
              <a:rPr lang="de-DE" dirty="0" smtClean="0"/>
              <a:t>(Novosibirsk) Herstellung </a:t>
            </a:r>
            <a:r>
              <a:rPr lang="de-DE" dirty="0"/>
              <a:t>keramischer </a:t>
            </a:r>
            <a:r>
              <a:rPr lang="de-DE" dirty="0" smtClean="0"/>
              <a:t>Werkstoffe </a:t>
            </a:r>
            <a:r>
              <a:rPr lang="de-DE" dirty="0"/>
              <a:t>auf dem Gebiet der Nanotechnologie</a:t>
            </a:r>
            <a:r>
              <a:rPr lang="de-DE" dirty="0" smtClean="0"/>
              <a:t> </a:t>
            </a:r>
            <a:endParaRPr lang="de-DE" dirty="0"/>
          </a:p>
        </p:txBody>
      </p:sp>
      <p:sp>
        <p:nvSpPr>
          <p:cNvPr id="133126" name="Text Box 6"/>
          <p:cNvSpPr txBox="1">
            <a:spLocks noChangeArrowheads="1"/>
          </p:cNvSpPr>
          <p:nvPr/>
        </p:nvSpPr>
        <p:spPr bwMode="auto">
          <a:xfrm>
            <a:off x="4724400" y="2211388"/>
            <a:ext cx="3959225" cy="1431698"/>
          </a:xfrm>
          <a:prstGeom prst="rect">
            <a:avLst/>
          </a:prstGeom>
          <a:solidFill>
            <a:schemeClr val="tx2"/>
          </a:solidFill>
          <a:ln w="38100" algn="ctr">
            <a:solidFill>
              <a:schemeClr val="tx2"/>
            </a:solidFill>
            <a:miter lim="800000"/>
            <a:headEnd/>
            <a:tailEnd/>
          </a:ln>
          <a:effectLst/>
          <a:extLst/>
        </p:spPr>
        <p:txBody>
          <a:bodyPr lIns="0" tIns="72000" rIns="0" bIns="0"/>
          <a:lstStyle>
            <a:defPPr>
              <a:defRPr lang="de-DE"/>
            </a:defPPr>
            <a:lvl1pPr>
              <a:spcAft>
                <a:spcPct val="0"/>
              </a:spcAft>
              <a:defRPr>
                <a:latin typeface="Arial" charset="0"/>
              </a:defRPr>
            </a:lvl1pPr>
            <a:lvl2pPr marL="354013" lvl="1" indent="-352425">
              <a:buClr>
                <a:schemeClr val="bg1"/>
              </a:buClr>
              <a:buChar char="è"/>
              <a:defRPr sz="1600">
                <a:solidFill>
                  <a:schemeClr val="bg1"/>
                </a:solidFill>
              </a:defRPr>
            </a:lvl2pPr>
            <a:lvl3pPr marL="722313" indent="-366713">
              <a:spcAft>
                <a:spcPct val="0"/>
              </a:spcAft>
              <a:defRPr>
                <a:latin typeface="Arial" charset="0"/>
              </a:defRPr>
            </a:lvl3pPr>
            <a:lvl4pPr marL="1069975" indent="-346075">
              <a:spcAft>
                <a:spcPct val="0"/>
              </a:spcAft>
              <a:defRPr>
                <a:latin typeface="Arial" charset="0"/>
              </a:defRPr>
            </a:lvl4pPr>
            <a:lvl5pPr marL="1430338" indent="-358775">
              <a:spcAft>
                <a:spcPct val="0"/>
              </a:spcAft>
              <a:defRPr>
                <a:latin typeface="Arial" charset="0"/>
              </a:defRPr>
            </a:lvl5pPr>
            <a:lvl6pPr marL="1887538" indent="-358775" fontAlgn="base">
              <a:spcBef>
                <a:spcPct val="0"/>
              </a:spcBef>
              <a:spcAft>
                <a:spcPct val="0"/>
              </a:spcAft>
              <a:defRPr>
                <a:latin typeface="Arial" charset="0"/>
              </a:defRPr>
            </a:lvl6pPr>
            <a:lvl7pPr marL="2344738" indent="-358775" fontAlgn="base">
              <a:spcBef>
                <a:spcPct val="0"/>
              </a:spcBef>
              <a:spcAft>
                <a:spcPct val="0"/>
              </a:spcAft>
              <a:defRPr>
                <a:latin typeface="Arial" charset="0"/>
              </a:defRPr>
            </a:lvl7pPr>
            <a:lvl8pPr marL="2801938" indent="-358775" fontAlgn="base">
              <a:spcBef>
                <a:spcPct val="0"/>
              </a:spcBef>
              <a:spcAft>
                <a:spcPct val="0"/>
              </a:spcAft>
              <a:defRPr>
                <a:latin typeface="Arial" charset="0"/>
              </a:defRPr>
            </a:lvl8pPr>
            <a:lvl9pPr marL="3259138" indent="-358775" fontAlgn="base">
              <a:spcBef>
                <a:spcPct val="0"/>
              </a:spcBef>
              <a:spcAft>
                <a:spcPct val="0"/>
              </a:spcAft>
              <a:defRPr>
                <a:latin typeface="Arial" charset="0"/>
              </a:defRPr>
            </a:lvl9pPr>
          </a:lstStyle>
          <a:p>
            <a:pPr marL="1588" lvl="1" indent="0">
              <a:buNone/>
            </a:pPr>
            <a:r>
              <a:rPr lang="de-DE" sz="1200" b="1" dirty="0">
                <a:latin typeface="Frutiger LT Com 45 Light" pitchFamily="34" charset="0"/>
              </a:rPr>
              <a:t>2012 unterzeichnet LOI </a:t>
            </a:r>
            <a:r>
              <a:rPr lang="de-DE" sz="1200" b="1" dirty="0" smtClean="0">
                <a:latin typeface="Frutiger LT Com 45 Light" pitchFamily="34" charset="0"/>
              </a:rPr>
              <a:t>Fraunhofer </a:t>
            </a:r>
            <a:r>
              <a:rPr lang="de-DE" sz="1200" b="1" dirty="0">
                <a:latin typeface="Frutiger LT Com 45 Light" pitchFamily="34" charset="0"/>
              </a:rPr>
              <a:t>IWU und dem International Science Technology Center 'Technopark </a:t>
            </a:r>
            <a:r>
              <a:rPr lang="de-DE" sz="1200" b="1" dirty="0" err="1">
                <a:latin typeface="Frutiger LT Com 45 Light" pitchFamily="34" charset="0"/>
              </a:rPr>
              <a:t>of</a:t>
            </a:r>
            <a:r>
              <a:rPr lang="de-DE" sz="1200" b="1" dirty="0">
                <a:latin typeface="Frutiger LT Com 45 Light" pitchFamily="34" charset="0"/>
              </a:rPr>
              <a:t> Innovative </a:t>
            </a:r>
            <a:r>
              <a:rPr lang="de-DE" sz="1200" b="1" dirty="0" err="1">
                <a:latin typeface="Frutiger LT Com 45 Light" pitchFamily="34" charset="0"/>
              </a:rPr>
              <a:t>Machine</a:t>
            </a:r>
            <a:r>
              <a:rPr lang="de-DE" sz="1200" b="1" dirty="0">
                <a:latin typeface="Frutiger LT Com 45 Light" pitchFamily="34" charset="0"/>
              </a:rPr>
              <a:t> Building' (ISTC TIM) der Baumann Universität</a:t>
            </a:r>
          </a:p>
          <a:p>
            <a:pPr marL="1588" lvl="1" indent="0">
              <a:buNone/>
            </a:pPr>
            <a:r>
              <a:rPr lang="de-DE" sz="1200" b="1" dirty="0">
                <a:latin typeface="Frutiger LT Com 45 Light" pitchFamily="34" charset="0"/>
              </a:rPr>
              <a:t>2013 unterzeichnet  MOU Fraunhofer IWU/Fraunhofer IFF und STANKIN (Moskau State Technology University)  - Entwicklung von Schleifmaschinen</a:t>
            </a:r>
          </a:p>
        </p:txBody>
      </p:sp>
      <p:sp>
        <p:nvSpPr>
          <p:cNvPr id="133127" name="Text Box 7"/>
          <p:cNvSpPr txBox="1">
            <a:spLocks noChangeArrowheads="1"/>
          </p:cNvSpPr>
          <p:nvPr/>
        </p:nvSpPr>
        <p:spPr bwMode="auto">
          <a:xfrm>
            <a:off x="460375" y="3429000"/>
            <a:ext cx="3959225" cy="1549400"/>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r>
              <a:rPr lang="de-DE" sz="1400" dirty="0" smtClean="0"/>
              <a:t>WKI/12 große russische </a:t>
            </a:r>
            <a:r>
              <a:rPr lang="de-DE" sz="1400" dirty="0"/>
              <a:t>Herstellern von </a:t>
            </a:r>
            <a:r>
              <a:rPr lang="de-DE" sz="1400" dirty="0" smtClean="0"/>
              <a:t>Holzwerkstoffen: EU Überwachung von  werkseigenen  Produktionskontrollen, Prüfungen </a:t>
            </a:r>
            <a:r>
              <a:rPr lang="de-DE" sz="1400" dirty="0"/>
              <a:t>von </a:t>
            </a:r>
            <a:r>
              <a:rPr lang="de-DE" sz="1400" dirty="0" smtClean="0"/>
              <a:t>Holzwerkstoffen,  Unterstützung von Produktionswerken bei </a:t>
            </a:r>
            <a:r>
              <a:rPr lang="de-DE" sz="1400" dirty="0"/>
              <a:t>der Entwicklung von neuen </a:t>
            </a:r>
            <a:r>
              <a:rPr lang="de-DE" sz="1400" dirty="0" smtClean="0"/>
              <a:t> konkurrenzfähigen Produkten </a:t>
            </a:r>
            <a:r>
              <a:rPr lang="de-DE" sz="1400" dirty="0"/>
              <a:t>vor Ort.</a:t>
            </a:r>
          </a:p>
        </p:txBody>
      </p:sp>
      <p:sp>
        <p:nvSpPr>
          <p:cNvPr id="133128" name="Text Box 8"/>
          <p:cNvSpPr txBox="1">
            <a:spLocks noChangeArrowheads="1"/>
          </p:cNvSpPr>
          <p:nvPr/>
        </p:nvSpPr>
        <p:spPr bwMode="auto">
          <a:xfrm>
            <a:off x="460375" y="5094514"/>
            <a:ext cx="3959225" cy="914400"/>
          </a:xfrm>
          <a:prstGeom prst="rect">
            <a:avLst/>
          </a:prstGeom>
          <a:solidFill>
            <a:schemeClr val="tx2"/>
          </a:solidFill>
          <a:ln w="38100" algn="ctr">
            <a:solidFill>
              <a:schemeClr val="tx2"/>
            </a:solidFill>
            <a:miter lim="800000"/>
            <a:headEnd/>
            <a:tailEnd/>
          </a:ln>
          <a:effectLst/>
          <a:extLst/>
        </p:spPr>
        <p:txBody>
          <a:bodyPr lIns="0" tIns="72000" rIns="0" bIns="0"/>
          <a:lstStyle>
            <a:defPPr>
              <a:defRPr lang="de-DE"/>
            </a:defPPr>
            <a:lvl1pPr>
              <a:spcAft>
                <a:spcPct val="0"/>
              </a:spcAft>
              <a:defRPr>
                <a:latin typeface="Arial" charset="0"/>
              </a:defRPr>
            </a:lvl1pPr>
            <a:lvl2pPr marL="354013" lvl="1" indent="-352425">
              <a:buClr>
                <a:schemeClr val="bg1"/>
              </a:buClr>
              <a:buChar char="è"/>
              <a:defRPr sz="1600">
                <a:solidFill>
                  <a:schemeClr val="bg1"/>
                </a:solidFill>
              </a:defRPr>
            </a:lvl2pPr>
            <a:lvl3pPr marL="722313" indent="-366713">
              <a:spcAft>
                <a:spcPct val="0"/>
              </a:spcAft>
              <a:defRPr>
                <a:latin typeface="Arial" charset="0"/>
              </a:defRPr>
            </a:lvl3pPr>
            <a:lvl4pPr marL="1069975" indent="-346075">
              <a:spcAft>
                <a:spcPct val="0"/>
              </a:spcAft>
              <a:defRPr>
                <a:latin typeface="Arial" charset="0"/>
              </a:defRPr>
            </a:lvl4pPr>
            <a:lvl5pPr marL="1430338" indent="-358775">
              <a:spcAft>
                <a:spcPct val="0"/>
              </a:spcAft>
              <a:defRPr>
                <a:latin typeface="Arial" charset="0"/>
              </a:defRPr>
            </a:lvl5pPr>
            <a:lvl6pPr marL="1887538" indent="-358775" fontAlgn="base">
              <a:spcBef>
                <a:spcPct val="0"/>
              </a:spcBef>
              <a:spcAft>
                <a:spcPct val="0"/>
              </a:spcAft>
              <a:defRPr>
                <a:latin typeface="Arial" charset="0"/>
              </a:defRPr>
            </a:lvl6pPr>
            <a:lvl7pPr marL="2344738" indent="-358775" fontAlgn="base">
              <a:spcBef>
                <a:spcPct val="0"/>
              </a:spcBef>
              <a:spcAft>
                <a:spcPct val="0"/>
              </a:spcAft>
              <a:defRPr>
                <a:latin typeface="Arial" charset="0"/>
              </a:defRPr>
            </a:lvl7pPr>
            <a:lvl8pPr marL="2801938" indent="-358775" fontAlgn="base">
              <a:spcBef>
                <a:spcPct val="0"/>
              </a:spcBef>
              <a:spcAft>
                <a:spcPct val="0"/>
              </a:spcAft>
              <a:defRPr>
                <a:latin typeface="Arial" charset="0"/>
              </a:defRPr>
            </a:lvl8pPr>
            <a:lvl9pPr marL="3259138" indent="-358775" fontAlgn="base">
              <a:spcBef>
                <a:spcPct val="0"/>
              </a:spcBef>
              <a:spcAft>
                <a:spcPct val="0"/>
              </a:spcAft>
              <a:defRPr>
                <a:latin typeface="Arial" charset="0"/>
              </a:defRPr>
            </a:lvl9pPr>
          </a:lstStyle>
          <a:p>
            <a:pPr marL="1588" lvl="1" indent="0">
              <a:buNone/>
            </a:pPr>
            <a:r>
              <a:rPr lang="de-DE" sz="1400" b="1" dirty="0">
                <a:latin typeface="Frutiger LT Com 45 Light" pitchFamily="34" charset="0"/>
              </a:rPr>
              <a:t>Für den </a:t>
            </a:r>
            <a:r>
              <a:rPr lang="de-DE" sz="1400" b="1" dirty="0" smtClean="0">
                <a:latin typeface="Frutiger LT Com 45 Light" pitchFamily="34" charset="0"/>
              </a:rPr>
              <a:t>Stahlproduzenten „</a:t>
            </a:r>
            <a:r>
              <a:rPr lang="de-DE" sz="1400" b="1" dirty="0" err="1">
                <a:latin typeface="Frutiger LT Com 45 Light" pitchFamily="34" charset="0"/>
              </a:rPr>
              <a:t>Nizhniy</a:t>
            </a:r>
            <a:r>
              <a:rPr lang="de-DE" sz="1400" b="1" dirty="0">
                <a:latin typeface="Frutiger LT Com 45 Light" pitchFamily="34" charset="0"/>
              </a:rPr>
              <a:t> Tagil Iron </a:t>
            </a:r>
            <a:r>
              <a:rPr lang="de-DE" sz="1400" b="1" dirty="0" err="1">
                <a:latin typeface="Frutiger LT Com 45 Light" pitchFamily="34" charset="0"/>
              </a:rPr>
              <a:t>and</a:t>
            </a:r>
            <a:r>
              <a:rPr lang="de-DE" sz="1400" b="1" dirty="0">
                <a:latin typeface="Frutiger LT Com 45 Light" pitchFamily="34" charset="0"/>
              </a:rPr>
              <a:t> Steel Works </a:t>
            </a:r>
            <a:r>
              <a:rPr lang="de-DE" sz="1400" b="1" dirty="0" smtClean="0">
                <a:latin typeface="Frutiger LT Com 45 Light" pitchFamily="34" charset="0"/>
              </a:rPr>
              <a:t>“ /IZFP - Entwicklung einer modernen Anlage zur </a:t>
            </a:r>
            <a:r>
              <a:rPr lang="de-DE" sz="1400" b="1" dirty="0">
                <a:latin typeface="Frutiger LT Com 45 Light" pitchFamily="34" charset="0"/>
              </a:rPr>
              <a:t>Ultraschallprüfung bei der Herstellung </a:t>
            </a:r>
            <a:r>
              <a:rPr lang="de-DE" sz="1400" b="1" dirty="0" smtClean="0">
                <a:latin typeface="Frutiger LT Com 45 Light" pitchFamily="34" charset="0"/>
              </a:rPr>
              <a:t>von Eisenbahnrädern </a:t>
            </a:r>
            <a:endParaRPr lang="de-DE" sz="1400" b="1" dirty="0">
              <a:latin typeface="Frutiger LT Com 45 Light" pitchFamily="34" charset="0"/>
            </a:endParaRPr>
          </a:p>
        </p:txBody>
      </p:sp>
      <p:sp>
        <p:nvSpPr>
          <p:cNvPr id="133129" name="Text Box 9"/>
          <p:cNvSpPr txBox="1">
            <a:spLocks noChangeArrowheads="1"/>
          </p:cNvSpPr>
          <p:nvPr/>
        </p:nvSpPr>
        <p:spPr bwMode="auto">
          <a:xfrm>
            <a:off x="4724400" y="3809999"/>
            <a:ext cx="3959225" cy="2198915"/>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pPr marL="171450" indent="-171450">
              <a:buFont typeface="Arial" panose="020B0604020202020204" pitchFamily="34" charset="0"/>
              <a:buChar char="•"/>
            </a:pPr>
            <a:r>
              <a:rPr lang="de-DE" sz="1200" u="sng" dirty="0"/>
              <a:t>Verhandlungen </a:t>
            </a:r>
            <a:r>
              <a:rPr lang="de-DE" sz="1200" u="sng" dirty="0" smtClean="0"/>
              <a:t>: im </a:t>
            </a:r>
            <a:r>
              <a:rPr lang="de-DE" sz="1200" dirty="0" smtClean="0"/>
              <a:t>Bereich Automotive </a:t>
            </a:r>
            <a:r>
              <a:rPr lang="de-DE" sz="1200" dirty="0"/>
              <a:t>und </a:t>
            </a:r>
            <a:r>
              <a:rPr lang="de-DE" sz="1200" dirty="0" smtClean="0"/>
              <a:t>Komponente Moskauer </a:t>
            </a:r>
            <a:r>
              <a:rPr lang="de-DE" sz="1200" dirty="0"/>
              <a:t>Institute NAMI (Central Institute </a:t>
            </a:r>
            <a:r>
              <a:rPr lang="de-DE" sz="1200" dirty="0" err="1"/>
              <a:t>for</a:t>
            </a:r>
            <a:r>
              <a:rPr lang="de-DE" sz="1200" dirty="0"/>
              <a:t> Research on Automobile </a:t>
            </a:r>
            <a:r>
              <a:rPr lang="de-DE" sz="1200" dirty="0" err="1"/>
              <a:t>and</a:t>
            </a:r>
            <a:r>
              <a:rPr lang="de-DE" sz="1200" dirty="0"/>
              <a:t> Automotive </a:t>
            </a:r>
            <a:r>
              <a:rPr lang="de-DE" sz="1200" dirty="0" err="1"/>
              <a:t>Engines</a:t>
            </a:r>
            <a:r>
              <a:rPr lang="de-DE" sz="1200" dirty="0"/>
              <a:t>) sowie </a:t>
            </a:r>
            <a:r>
              <a:rPr lang="de-DE" sz="1200" dirty="0" err="1"/>
              <a:t>TsAGI</a:t>
            </a:r>
            <a:r>
              <a:rPr lang="de-DE" sz="1200" dirty="0"/>
              <a:t> (Central </a:t>
            </a:r>
            <a:r>
              <a:rPr lang="de-DE" sz="1200" dirty="0" err="1"/>
              <a:t>Aerohydrodynamic</a:t>
            </a:r>
            <a:r>
              <a:rPr lang="de-DE" sz="1200" dirty="0"/>
              <a:t> Institute) </a:t>
            </a:r>
            <a:r>
              <a:rPr lang="de-DE" sz="1200" dirty="0" smtClean="0"/>
              <a:t>/ Fraunhofer </a:t>
            </a:r>
            <a:r>
              <a:rPr lang="de-DE" sz="1200" dirty="0"/>
              <a:t>IFAM </a:t>
            </a:r>
            <a:r>
              <a:rPr lang="de-DE" sz="1200" b="1" u="sng" dirty="0" smtClean="0">
                <a:solidFill>
                  <a:schemeClr val="bg1"/>
                </a:solidFill>
                <a:latin typeface="Frutiger LT Com 45 Light" pitchFamily="34" charset="0"/>
              </a:rPr>
              <a:t>Verhandlungen</a:t>
            </a:r>
            <a:r>
              <a:rPr lang="de-DE" sz="1200" b="1" dirty="0" smtClean="0">
                <a:solidFill>
                  <a:schemeClr val="bg1"/>
                </a:solidFill>
                <a:latin typeface="Frutiger LT Com 45 Light" pitchFamily="34" charset="0"/>
              </a:rPr>
              <a:t> </a:t>
            </a:r>
            <a:r>
              <a:rPr lang="de-DE" sz="1200" b="1" dirty="0">
                <a:solidFill>
                  <a:schemeClr val="bg1"/>
                </a:solidFill>
                <a:latin typeface="Frutiger LT Com 45 Light" pitchFamily="34" charset="0"/>
              </a:rPr>
              <a:t>zwischen  dem </a:t>
            </a:r>
            <a:r>
              <a:rPr lang="de-DE" sz="1200" b="1" dirty="0" err="1">
                <a:solidFill>
                  <a:schemeClr val="bg1"/>
                </a:solidFill>
                <a:latin typeface="Frutiger LT Com 45 Light" pitchFamily="34" charset="0"/>
              </a:rPr>
              <a:t>Krylov</a:t>
            </a:r>
            <a:r>
              <a:rPr lang="de-DE" sz="1200" b="1" dirty="0">
                <a:solidFill>
                  <a:schemeClr val="bg1"/>
                </a:solidFill>
                <a:latin typeface="Frutiger LT Com 45 Light" pitchFamily="34" charset="0"/>
              </a:rPr>
              <a:t>-Institut in St. Petersburg /Fraunhofer IPA </a:t>
            </a:r>
            <a:r>
              <a:rPr lang="de-DE" sz="1200" b="1" dirty="0" smtClean="0">
                <a:solidFill>
                  <a:schemeClr val="bg1"/>
                </a:solidFill>
                <a:latin typeface="Frutiger LT Com 45 Light" pitchFamily="34" charset="0"/>
              </a:rPr>
              <a:t>: </a:t>
            </a:r>
            <a:r>
              <a:rPr lang="de-DE" sz="1200" b="1" dirty="0" err="1">
                <a:solidFill>
                  <a:schemeClr val="bg1"/>
                </a:solidFill>
                <a:latin typeface="Frutiger LT Com 45 Light" pitchFamily="34" charset="0"/>
              </a:rPr>
              <a:t>Disskussion</a:t>
            </a:r>
            <a:r>
              <a:rPr lang="de-DE" sz="1200" b="1" dirty="0">
                <a:solidFill>
                  <a:schemeClr val="bg1"/>
                </a:solidFill>
                <a:latin typeface="Frutiger LT Com 45 Light" pitchFamily="34" charset="0"/>
              </a:rPr>
              <a:t> über mögliche Kooperationsfelder im Schiffbaubereich   </a:t>
            </a:r>
            <a:r>
              <a:rPr lang="de-DE" sz="1200" b="1" u="sng" dirty="0" smtClean="0">
                <a:solidFill>
                  <a:schemeClr val="bg1"/>
                </a:solidFill>
                <a:latin typeface="Frutiger LT Com 45 Light" pitchFamily="34" charset="0"/>
              </a:rPr>
              <a:t>Dafür: </a:t>
            </a:r>
            <a:r>
              <a:rPr lang="de-DE" sz="1200" b="1" dirty="0" smtClean="0">
                <a:solidFill>
                  <a:schemeClr val="bg1"/>
                </a:solidFill>
                <a:latin typeface="Frutiger LT Com 45 Light" pitchFamily="34" charset="0"/>
              </a:rPr>
              <a:t>konkurrenzlose </a:t>
            </a:r>
            <a:r>
              <a:rPr lang="de-DE" sz="1200" b="1" dirty="0">
                <a:solidFill>
                  <a:schemeClr val="bg1"/>
                </a:solidFill>
                <a:latin typeface="Frutiger LT Com 45 Light" pitchFamily="34" charset="0"/>
              </a:rPr>
              <a:t>Infrastruktur </a:t>
            </a:r>
            <a:r>
              <a:rPr lang="de-DE" sz="1200" b="1" dirty="0" smtClean="0">
                <a:solidFill>
                  <a:schemeClr val="bg1"/>
                </a:solidFill>
                <a:latin typeface="Frutiger LT Com 45 Light" pitchFamily="34" charset="0"/>
              </a:rPr>
              <a:t>; IPA </a:t>
            </a:r>
            <a:r>
              <a:rPr lang="de-DE" sz="1200" b="1" dirty="0">
                <a:solidFill>
                  <a:schemeClr val="bg1"/>
                </a:solidFill>
                <a:latin typeface="Frutiger LT Com 45 Light" pitchFamily="34" charset="0"/>
              </a:rPr>
              <a:t>- Zugang zu </a:t>
            </a:r>
            <a:r>
              <a:rPr lang="de-DE" sz="1200" b="1" dirty="0" smtClean="0">
                <a:solidFill>
                  <a:schemeClr val="bg1"/>
                </a:solidFill>
                <a:latin typeface="Frutiger LT Com 45 Light" pitchFamily="34" charset="0"/>
              </a:rPr>
              <a:t>Testmöglichkeiten </a:t>
            </a:r>
            <a:r>
              <a:rPr lang="de-DE" sz="1200" b="1" dirty="0" err="1" smtClean="0">
                <a:solidFill>
                  <a:schemeClr val="bg1"/>
                </a:solidFill>
                <a:latin typeface="Frutiger LT Com 45 Light" pitchFamily="34" charset="0"/>
              </a:rPr>
              <a:t>Krylov</a:t>
            </a:r>
            <a:r>
              <a:rPr lang="de-DE" sz="1200" b="1" dirty="0" smtClean="0">
                <a:solidFill>
                  <a:schemeClr val="bg1"/>
                </a:solidFill>
                <a:latin typeface="Frutiger LT Com 45 Light" pitchFamily="34" charset="0"/>
              </a:rPr>
              <a:t>-Institut </a:t>
            </a:r>
            <a:r>
              <a:rPr lang="de-DE" sz="1200" b="1" dirty="0">
                <a:solidFill>
                  <a:schemeClr val="bg1"/>
                </a:solidFill>
                <a:latin typeface="Frutiger LT Com 45 Light" pitchFamily="34" charset="0"/>
              </a:rPr>
              <a:t>- Zugang </a:t>
            </a:r>
            <a:r>
              <a:rPr lang="de-DE" sz="1200" b="1" dirty="0" smtClean="0">
                <a:solidFill>
                  <a:schemeClr val="bg1"/>
                </a:solidFill>
                <a:latin typeface="Frutiger LT Com 45 Light" pitchFamily="34" charset="0"/>
              </a:rPr>
              <a:t>zur </a:t>
            </a:r>
            <a:r>
              <a:rPr lang="de-DE" sz="1200" b="1" dirty="0">
                <a:solidFill>
                  <a:schemeClr val="bg1"/>
                </a:solidFill>
                <a:latin typeface="Frutiger LT Com 45 Light" pitchFamily="34" charset="0"/>
              </a:rPr>
              <a:t>Europäischen Industrie</a:t>
            </a:r>
          </a:p>
          <a:p>
            <a:endParaRPr lang="de-DE" sz="1200" dirty="0"/>
          </a:p>
        </p:txBody>
      </p:sp>
      <p:sp>
        <p:nvSpPr>
          <p:cNvPr id="11" name="Text Box 3"/>
          <p:cNvSpPr txBox="1">
            <a:spLocks noChangeArrowheads="1"/>
          </p:cNvSpPr>
          <p:nvPr/>
        </p:nvSpPr>
        <p:spPr bwMode="auto">
          <a:xfrm>
            <a:off x="460375" y="1296988"/>
            <a:ext cx="3959225"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pPr algn="ctr">
              <a:lnSpc>
                <a:spcPts val="2000"/>
              </a:lnSpc>
            </a:pPr>
            <a:r>
              <a:rPr lang="az-Cyrl-AZ" sz="2000" dirty="0"/>
              <a:t>Контрактные исследования</a:t>
            </a:r>
            <a:endParaRPr lang="de-DE" sz="2000" dirty="0" smtClean="0"/>
          </a:p>
          <a:p>
            <a:pPr algn="ctr">
              <a:lnSpc>
                <a:spcPts val="2000"/>
              </a:lnSpc>
            </a:pPr>
            <a:r>
              <a:rPr lang="de-DE" sz="2000" dirty="0" smtClean="0">
                <a:solidFill>
                  <a:schemeClr val="tx1"/>
                </a:solidFill>
              </a:rPr>
              <a:t>Auftragsforschung</a:t>
            </a:r>
            <a:endParaRPr lang="de-DE" sz="2000" dirty="0">
              <a:solidFill>
                <a:schemeClr val="tx1"/>
              </a:solidFill>
            </a:endParaRPr>
          </a:p>
        </p:txBody>
      </p:sp>
      <p:sp>
        <p:nvSpPr>
          <p:cNvPr id="12" name="Text Box 5"/>
          <p:cNvSpPr txBox="1">
            <a:spLocks noChangeArrowheads="1"/>
          </p:cNvSpPr>
          <p:nvPr/>
        </p:nvSpPr>
        <p:spPr bwMode="auto">
          <a:xfrm>
            <a:off x="4724400" y="1296988"/>
            <a:ext cx="3959225" cy="762000"/>
          </a:xfrm>
          <a:prstGeom prst="rect">
            <a:avLst/>
          </a:prstGeom>
          <a:solidFill>
            <a:srgbClr val="1F82C0"/>
          </a:solidFill>
          <a:ln w="38100" algn="ctr">
            <a:solidFill>
              <a:srgbClr val="1F82C0"/>
            </a:solidFill>
            <a:miter lim="800000"/>
            <a:headEnd/>
            <a:tailEnd/>
          </a:ln>
          <a:effectLst/>
          <a:extLst/>
        </p:spPr>
        <p:txBody>
          <a:bodyPr lIns="72000" tIns="72000" rIns="72000" bIns="72000"/>
          <a:lstStyle>
            <a:defPPr>
              <a:defRPr lang="de-DE"/>
            </a:defPPr>
            <a:lvl1pPr>
              <a:spcBef>
                <a:spcPct val="50000"/>
              </a:spcBef>
              <a:defRPr b="1">
                <a:solidFill>
                  <a:schemeClr val="bg1"/>
                </a:solidFill>
                <a:latin typeface="Frutiger LT Com 45 Light" pitchFamily="34" charset="0"/>
              </a:defRPr>
            </a:lvl1pPr>
          </a:lstStyle>
          <a:p>
            <a:pPr algn="ctr">
              <a:lnSpc>
                <a:spcPts val="1500"/>
              </a:lnSpc>
            </a:pPr>
            <a:r>
              <a:rPr lang="az-Cyrl-AZ" sz="1800" dirty="0"/>
              <a:t>Исследования в рамках соотрудничества</a:t>
            </a:r>
            <a:endParaRPr lang="de-DE" sz="1800" dirty="0">
              <a:solidFill>
                <a:schemeClr val="tx1"/>
              </a:solidFill>
            </a:endParaRPr>
          </a:p>
          <a:p>
            <a:pPr algn="ctr">
              <a:lnSpc>
                <a:spcPts val="1500"/>
              </a:lnSpc>
            </a:pPr>
            <a:r>
              <a:rPr lang="de-DE" sz="1800" dirty="0">
                <a:solidFill>
                  <a:schemeClr val="tx1"/>
                </a:solidFill>
              </a:rPr>
              <a:t>Kooperationsforschung</a:t>
            </a:r>
          </a:p>
        </p:txBody>
      </p:sp>
    </p:spTree>
    <p:extLst>
      <p:ext uri="{BB962C8B-B14F-4D97-AF65-F5344CB8AC3E}">
        <p14:creationId xmlns:p14="http://schemas.microsoft.com/office/powerpoint/2010/main" val="35325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66725" y="919588"/>
            <a:ext cx="8208000" cy="1008140"/>
          </a:xfrm>
        </p:spPr>
        <p:txBody>
          <a:bodyPr/>
          <a:lstStyle/>
          <a:p>
            <a:pPr algn="ctr"/>
            <a:r>
              <a:rPr lang="az-Cyrl-AZ" sz="2800" kern="1200" dirty="0">
                <a:solidFill>
                  <a:srgbClr val="00AA94"/>
                </a:solidFill>
              </a:rPr>
              <a:t>Общество</a:t>
            </a:r>
            <a:r>
              <a:rPr lang="az-Cyrl-AZ" sz="2800" dirty="0" smtClean="0"/>
              <a:t> </a:t>
            </a:r>
            <a:r>
              <a:rPr lang="az-Cyrl-AZ" sz="2800" kern="1200" dirty="0">
                <a:solidFill>
                  <a:srgbClr val="00AA94"/>
                </a:solidFill>
              </a:rPr>
              <a:t>Фраунгофера</a:t>
            </a:r>
            <a:endParaRPr lang="de-DE" sz="2800" kern="1200" dirty="0">
              <a:solidFill>
                <a:srgbClr val="00AA94"/>
              </a:solidFill>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3256"/>
          <a:stretch/>
        </p:blipFill>
        <p:spPr bwMode="auto">
          <a:xfrm>
            <a:off x="463550" y="4885227"/>
            <a:ext cx="8224838" cy="118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839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980" y="5135917"/>
            <a:ext cx="6116955" cy="430887"/>
          </a:xfrm>
        </p:spPr>
        <p:txBody>
          <a:bodyPr/>
          <a:lstStyle/>
          <a:p>
            <a:r>
              <a:rPr lang="ru-RU" sz="1400" kern="1200" dirty="0">
                <a:solidFill>
                  <a:srgbClr val="00AA94"/>
                </a:solidFill>
                <a:latin typeface="Frutiger 45 Light" pitchFamily="34" charset="0"/>
                <a:ea typeface="+mn-ea"/>
                <a:cs typeface="+mn-cs"/>
              </a:rPr>
              <a:t>Зарубежный </a:t>
            </a:r>
            <a:r>
              <a:rPr lang="ru-RU" sz="1400" kern="1200" dirty="0" smtClean="0">
                <a:solidFill>
                  <a:srgbClr val="00AA94"/>
                </a:solidFill>
                <a:latin typeface="Frutiger 45 Light" pitchFamily="34" charset="0"/>
                <a:ea typeface="+mn-ea"/>
                <a:cs typeface="+mn-cs"/>
              </a:rPr>
              <a:t>доход</a:t>
            </a:r>
            <a:r>
              <a:rPr lang="de-DE" sz="1400" kern="1200" dirty="0" smtClean="0">
                <a:solidFill>
                  <a:srgbClr val="00AA94"/>
                </a:solidFill>
                <a:latin typeface="Frutiger 45 Light" pitchFamily="34" charset="0"/>
                <a:ea typeface="+mn-ea"/>
                <a:cs typeface="+mn-cs"/>
              </a:rPr>
              <a:t> -</a:t>
            </a:r>
            <a:r>
              <a:rPr lang="ru-RU" sz="1400" kern="1200" dirty="0" smtClean="0">
                <a:solidFill>
                  <a:srgbClr val="00AA94"/>
                </a:solidFill>
                <a:latin typeface="Frutiger 45 Light" pitchFamily="34" charset="0"/>
                <a:ea typeface="+mn-ea"/>
                <a:cs typeface="+mn-cs"/>
              </a:rPr>
              <a:t> проект </a:t>
            </a:r>
            <a:r>
              <a:rPr lang="ru-RU" sz="1400" kern="1200" dirty="0">
                <a:solidFill>
                  <a:srgbClr val="00AA94"/>
                </a:solidFill>
                <a:latin typeface="Frutiger 45 Light" pitchFamily="34" charset="0"/>
                <a:ea typeface="+mn-ea"/>
                <a:cs typeface="+mn-cs"/>
              </a:rPr>
              <a:t>Россия </a:t>
            </a:r>
            <a:r>
              <a:rPr lang="ru-RU" sz="1400" kern="1200" dirty="0" smtClean="0">
                <a:solidFill>
                  <a:srgbClr val="00AA94"/>
                </a:solidFill>
                <a:latin typeface="Frutiger 45 Light" pitchFamily="34" charset="0"/>
                <a:ea typeface="+mn-ea"/>
                <a:cs typeface="+mn-cs"/>
              </a:rPr>
              <a:t>(млн</a:t>
            </a:r>
            <a:r>
              <a:rPr lang="ru-RU" sz="1400" kern="1200" dirty="0">
                <a:solidFill>
                  <a:srgbClr val="00AA94"/>
                </a:solidFill>
                <a:latin typeface="Frutiger 45 Light" pitchFamily="34" charset="0"/>
                <a:ea typeface="+mn-ea"/>
                <a:cs typeface="+mn-cs"/>
              </a:rPr>
              <a:t>. €</a:t>
            </a:r>
            <a:r>
              <a:rPr lang="ru-RU" sz="1400" kern="1200" dirty="0" smtClean="0">
                <a:solidFill>
                  <a:srgbClr val="00AA94"/>
                </a:solidFill>
                <a:latin typeface="Frutiger 45 Light" pitchFamily="34" charset="0"/>
                <a:ea typeface="+mn-ea"/>
                <a:cs typeface="+mn-cs"/>
              </a:rPr>
              <a:t>)</a:t>
            </a:r>
            <a:r>
              <a:rPr lang="de-DE" sz="1400" dirty="0" smtClean="0">
                <a:solidFill>
                  <a:srgbClr val="000000"/>
                </a:solidFill>
              </a:rPr>
              <a:t/>
            </a:r>
            <a:br>
              <a:rPr lang="de-DE" sz="1400" dirty="0" smtClean="0">
                <a:solidFill>
                  <a:srgbClr val="000000"/>
                </a:solidFill>
              </a:rPr>
            </a:br>
            <a:r>
              <a:rPr lang="de-DE" sz="1400" dirty="0" smtClean="0">
                <a:solidFill>
                  <a:srgbClr val="000000"/>
                </a:solidFill>
              </a:rPr>
              <a:t>Auslandsprojektertrag </a:t>
            </a:r>
            <a:r>
              <a:rPr lang="de-DE" sz="1400" dirty="0">
                <a:solidFill>
                  <a:srgbClr val="000000"/>
                </a:solidFill>
              </a:rPr>
              <a:t>Russland </a:t>
            </a:r>
            <a:r>
              <a:rPr lang="de-DE" sz="1400" dirty="0" smtClean="0">
                <a:solidFill>
                  <a:srgbClr val="000000"/>
                </a:solidFill>
              </a:rPr>
              <a:t>(</a:t>
            </a:r>
            <a:r>
              <a:rPr lang="de-DE" sz="1400" dirty="0" err="1" smtClean="0">
                <a:solidFill>
                  <a:srgbClr val="000000"/>
                </a:solidFill>
              </a:rPr>
              <a:t>Mio</a:t>
            </a:r>
            <a:r>
              <a:rPr lang="de-DE" sz="1400" dirty="0" smtClean="0">
                <a:solidFill>
                  <a:srgbClr val="000000"/>
                </a:solidFill>
              </a:rPr>
              <a:t> </a:t>
            </a:r>
            <a:r>
              <a:rPr lang="de-DE" sz="1400" dirty="0">
                <a:solidFill>
                  <a:srgbClr val="000000"/>
                </a:solidFill>
              </a:rPr>
              <a:t>€</a:t>
            </a:r>
            <a:r>
              <a:rPr lang="de-DE" sz="1400" dirty="0" smtClean="0">
                <a:solidFill>
                  <a:srgbClr val="000000"/>
                </a:solidFill>
              </a:rPr>
              <a:t>)</a:t>
            </a:r>
            <a:endParaRPr lang="de-DE" sz="1400"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12251" b="12093"/>
          <a:stretch>
            <a:fillRect/>
          </a:stretch>
        </p:blipFill>
        <p:spPr bwMode="auto">
          <a:xfrm>
            <a:off x="6743334" y="417460"/>
            <a:ext cx="2082406" cy="9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747" t="55167" r="56824" b="29876"/>
          <a:stretch/>
        </p:blipFill>
        <p:spPr bwMode="auto">
          <a:xfrm>
            <a:off x="478980" y="2362614"/>
            <a:ext cx="5101787" cy="261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5689601" y="2989393"/>
            <a:ext cx="3307604" cy="1107996"/>
          </a:xfrm>
          <a:prstGeom prst="rect">
            <a:avLst/>
          </a:prstGeom>
        </p:spPr>
        <p:txBody>
          <a:bodyPr wrap="square">
            <a:spAutoFit/>
          </a:bodyPr>
          <a:lstStyle/>
          <a:p>
            <a:r>
              <a:rPr lang="de-DE" sz="1800" b="1" dirty="0">
                <a:solidFill>
                  <a:srgbClr val="00AA94"/>
                </a:solidFill>
                <a:latin typeface="Frutiger 45 Light" pitchFamily="34" charset="0"/>
              </a:rPr>
              <a:t>TOP 3 Fraunhofer-Institute</a:t>
            </a:r>
          </a:p>
          <a:p>
            <a:r>
              <a:rPr lang="de-DE" sz="1600" dirty="0" smtClean="0"/>
              <a:t>1. Fraunhofer </a:t>
            </a:r>
            <a:r>
              <a:rPr lang="de-DE" sz="1600" b="1" dirty="0">
                <a:solidFill>
                  <a:srgbClr val="00AA94"/>
                </a:solidFill>
                <a:latin typeface="Frutiger 45 Light" pitchFamily="34" charset="0"/>
              </a:rPr>
              <a:t>WKI</a:t>
            </a:r>
            <a:r>
              <a:rPr lang="de-DE" sz="1600" dirty="0" smtClean="0"/>
              <a:t>: € </a:t>
            </a:r>
            <a:r>
              <a:rPr lang="de-DE" sz="1600" dirty="0"/>
              <a:t>338.780,00</a:t>
            </a:r>
          </a:p>
          <a:p>
            <a:r>
              <a:rPr lang="de-DE" sz="1600" dirty="0"/>
              <a:t>2. Fraunhofer </a:t>
            </a:r>
            <a:r>
              <a:rPr lang="de-DE" sz="1600" b="1" dirty="0">
                <a:solidFill>
                  <a:srgbClr val="00AA94"/>
                </a:solidFill>
                <a:latin typeface="Frutiger 45 Light" pitchFamily="34" charset="0"/>
              </a:rPr>
              <a:t>IKTS</a:t>
            </a:r>
            <a:r>
              <a:rPr lang="de-DE" sz="1600" dirty="0"/>
              <a:t>: </a:t>
            </a:r>
            <a:r>
              <a:rPr lang="de-DE" sz="1600" dirty="0" smtClean="0"/>
              <a:t>  € </a:t>
            </a:r>
            <a:r>
              <a:rPr lang="de-DE" sz="1600" dirty="0"/>
              <a:t>325.280,00</a:t>
            </a:r>
          </a:p>
          <a:p>
            <a:r>
              <a:rPr lang="de-DE" sz="1600" dirty="0"/>
              <a:t>3. Fraunhofer </a:t>
            </a:r>
            <a:r>
              <a:rPr lang="de-DE" sz="1600" b="1" dirty="0">
                <a:solidFill>
                  <a:srgbClr val="00AA94"/>
                </a:solidFill>
                <a:latin typeface="Frutiger 45 Light" pitchFamily="34" charset="0"/>
              </a:rPr>
              <a:t>IFAM</a:t>
            </a:r>
            <a:r>
              <a:rPr lang="de-DE" sz="1600" dirty="0"/>
              <a:t>: € 104.956,00</a:t>
            </a:r>
          </a:p>
        </p:txBody>
      </p:sp>
      <p:sp>
        <p:nvSpPr>
          <p:cNvPr id="7" name="Rechteck 6"/>
          <p:cNvSpPr/>
          <p:nvPr/>
        </p:nvSpPr>
        <p:spPr>
          <a:xfrm>
            <a:off x="395878" y="352978"/>
            <a:ext cx="6264354" cy="1815882"/>
          </a:xfrm>
          <a:prstGeom prst="rect">
            <a:avLst/>
          </a:prstGeom>
        </p:spPr>
        <p:txBody>
          <a:bodyPr wrap="square">
            <a:spAutoFit/>
          </a:bodyPr>
          <a:lstStyle/>
          <a:p>
            <a:r>
              <a:rPr lang="ru-RU" b="1" dirty="0">
                <a:solidFill>
                  <a:schemeClr val="tx2"/>
                </a:solidFill>
                <a:latin typeface="+mj-lt"/>
                <a:ea typeface="+mj-ea"/>
                <a:cs typeface="+mj-cs"/>
              </a:rPr>
              <a:t>Сотрудничество</a:t>
            </a:r>
            <a:r>
              <a:rPr lang="de-DE" b="1" dirty="0">
                <a:solidFill>
                  <a:schemeClr val="tx2"/>
                </a:solidFill>
                <a:latin typeface="+mj-lt"/>
                <a:ea typeface="+mj-ea"/>
                <a:cs typeface="+mj-cs"/>
              </a:rPr>
              <a:t> </a:t>
            </a:r>
            <a:r>
              <a:rPr lang="az-Cyrl-AZ" b="1" dirty="0">
                <a:solidFill>
                  <a:schemeClr val="tx2"/>
                </a:solidFill>
                <a:latin typeface="+mj-lt"/>
                <a:ea typeface="+mj-ea"/>
                <a:cs typeface="+mj-cs"/>
              </a:rPr>
              <a:t>Общества Фраунгофер</a:t>
            </a:r>
            <a:r>
              <a:rPr lang="de-DE" b="1" dirty="0">
                <a:solidFill>
                  <a:schemeClr val="tx2"/>
                </a:solidFill>
                <a:latin typeface="+mj-lt"/>
                <a:ea typeface="+mj-ea"/>
                <a:cs typeface="+mj-cs"/>
              </a:rPr>
              <a:t> </a:t>
            </a:r>
            <a:r>
              <a:rPr lang="az-Cyrl-AZ" b="1" dirty="0">
                <a:solidFill>
                  <a:schemeClr val="tx2"/>
                </a:solidFill>
                <a:latin typeface="+mj-lt"/>
                <a:ea typeface="+mj-ea"/>
                <a:cs typeface="+mj-cs"/>
              </a:rPr>
              <a:t>с российскими предприятиями</a:t>
            </a:r>
            <a:endParaRPr lang="de-DE" b="1" dirty="0">
              <a:solidFill>
                <a:schemeClr val="tx2"/>
              </a:solidFill>
              <a:latin typeface="+mj-lt"/>
              <a:ea typeface="+mj-ea"/>
              <a:cs typeface="+mj-cs"/>
            </a:endParaRPr>
          </a:p>
          <a:p>
            <a:r>
              <a:rPr lang="de-DE" sz="2000" b="1" dirty="0" smtClean="0">
                <a:latin typeface="+mj-lt"/>
                <a:ea typeface="+mj-ea"/>
                <a:cs typeface="+mj-cs"/>
              </a:rPr>
              <a:t>Zusammenarbeit zwischen der Fraunhofer und russischen Unternehmen</a:t>
            </a:r>
            <a:r>
              <a:rPr lang="de-DE" dirty="0">
                <a:solidFill>
                  <a:srgbClr val="00AA94"/>
                </a:solidFill>
              </a:rPr>
              <a:t/>
            </a:r>
            <a:br>
              <a:rPr lang="de-DE" dirty="0">
                <a:solidFill>
                  <a:srgbClr val="00AA94"/>
                </a:solidFill>
              </a:rPr>
            </a:br>
            <a:endParaRPr lang="de-DE" dirty="0"/>
          </a:p>
        </p:txBody>
      </p:sp>
    </p:spTree>
    <p:extLst>
      <p:ext uri="{BB962C8B-B14F-4D97-AF65-F5344CB8AC3E}">
        <p14:creationId xmlns:p14="http://schemas.microsoft.com/office/powerpoint/2010/main" val="364283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3256"/>
          <a:stretch/>
        </p:blipFill>
        <p:spPr bwMode="auto">
          <a:xfrm>
            <a:off x="463550" y="4885227"/>
            <a:ext cx="8224838" cy="118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866341" y="2033665"/>
            <a:ext cx="6420050" cy="2330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74" y="1025525"/>
            <a:ext cx="1776673" cy="3663244"/>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677" y="1025525"/>
            <a:ext cx="2571597" cy="3663244"/>
          </a:xfrm>
          <a:prstGeom prst="rect">
            <a:avLst/>
          </a:prstGeom>
        </p:spPr>
      </p:pic>
      <p:sp>
        <p:nvSpPr>
          <p:cNvPr id="4" name="Titel 3"/>
          <p:cNvSpPr>
            <a:spLocks noGrp="1"/>
          </p:cNvSpPr>
          <p:nvPr>
            <p:ph type="ctrTitle"/>
          </p:nvPr>
        </p:nvSpPr>
        <p:spPr>
          <a:xfrm>
            <a:off x="2368977" y="1496305"/>
            <a:ext cx="3630169" cy="1008140"/>
          </a:xfrm>
        </p:spPr>
        <p:txBody>
          <a:bodyPr/>
          <a:lstStyle/>
          <a:p>
            <a:pPr algn="ctr"/>
            <a:r>
              <a:rPr lang="ru-RU" sz="1800" dirty="0">
                <a:solidFill>
                  <a:srgbClr val="00AA94"/>
                </a:solidFill>
              </a:rPr>
              <a:t>Особенности Общества Фраунгофер, которые необходимо учитывать в рамках </a:t>
            </a:r>
            <a:r>
              <a:rPr lang="ru-RU" sz="1800" dirty="0" smtClean="0">
                <a:solidFill>
                  <a:srgbClr val="00AA94"/>
                </a:solidFill>
              </a:rPr>
              <a:t>совместной</a:t>
            </a:r>
            <a:r>
              <a:rPr lang="de-DE" sz="1800" dirty="0" smtClean="0">
                <a:solidFill>
                  <a:srgbClr val="00AA94"/>
                </a:solidFill>
              </a:rPr>
              <a:t> </a:t>
            </a:r>
            <a:r>
              <a:rPr lang="ru-RU" sz="1800" dirty="0" smtClean="0">
                <a:solidFill>
                  <a:srgbClr val="00AA94"/>
                </a:solidFill>
              </a:rPr>
              <a:t>работы</a:t>
            </a:r>
            <a:r>
              <a:rPr lang="de-DE" sz="1800" dirty="0">
                <a:solidFill>
                  <a:srgbClr val="00AA94"/>
                </a:solidFill>
              </a:rPr>
              <a:t/>
            </a:r>
            <a:br>
              <a:rPr lang="de-DE" sz="1800" dirty="0">
                <a:solidFill>
                  <a:srgbClr val="00AA94"/>
                </a:solidFill>
              </a:rPr>
            </a:br>
            <a:r>
              <a:rPr lang="de-DE" sz="1800" dirty="0" smtClean="0">
                <a:solidFill>
                  <a:srgbClr val="00AA94"/>
                </a:solidFill>
              </a:rPr>
              <a:t/>
            </a:r>
            <a:br>
              <a:rPr lang="de-DE" sz="1800" dirty="0" smtClean="0">
                <a:solidFill>
                  <a:srgbClr val="00AA94"/>
                </a:solidFill>
              </a:rPr>
            </a:br>
            <a:r>
              <a:rPr lang="de-DE" sz="1600" dirty="0" smtClean="0"/>
              <a:t>Fraunhofer </a:t>
            </a:r>
            <a:r>
              <a:rPr lang="de-DE" sz="1600" dirty="0"/>
              <a:t>Gesellschaft als gemeinnützige und zum Teil mit öffentlichen Mitteln geförderte Einrichtung</a:t>
            </a:r>
            <a:r>
              <a:rPr lang="de-DE" sz="1800" dirty="0">
                <a:solidFill>
                  <a:srgbClr val="00AA94"/>
                </a:solidFill>
              </a:rPr>
              <a:t/>
            </a:r>
            <a:br>
              <a:rPr lang="de-DE" sz="1800" dirty="0">
                <a:solidFill>
                  <a:srgbClr val="00AA94"/>
                </a:solidFill>
              </a:rPr>
            </a:br>
            <a:r>
              <a:rPr lang="ru-RU" sz="1800" dirty="0">
                <a:solidFill>
                  <a:srgbClr val="00AA94"/>
                </a:solidFill>
              </a:rPr>
              <a:t/>
            </a:r>
            <a:br>
              <a:rPr lang="ru-RU" sz="1800" dirty="0">
                <a:solidFill>
                  <a:srgbClr val="00AA94"/>
                </a:solidFill>
              </a:rPr>
            </a:br>
            <a:r>
              <a:rPr lang="de-DE" sz="1800" kern="1200" dirty="0" smtClean="0">
                <a:solidFill>
                  <a:srgbClr val="00AA94"/>
                </a:solidFill>
              </a:rPr>
              <a:t/>
            </a:r>
            <a:br>
              <a:rPr lang="de-DE" sz="1800" kern="1200" dirty="0" smtClean="0">
                <a:solidFill>
                  <a:srgbClr val="00AA94"/>
                </a:solidFill>
              </a:rPr>
            </a:br>
            <a:endParaRPr lang="de-DE" sz="1800" b="0" dirty="0">
              <a:latin typeface="+mn-lt"/>
            </a:endParaRPr>
          </a:p>
        </p:txBody>
      </p:sp>
    </p:spTree>
    <p:extLst>
      <p:ext uri="{BB962C8B-B14F-4D97-AF65-F5344CB8AC3E}">
        <p14:creationId xmlns:p14="http://schemas.microsoft.com/office/powerpoint/2010/main" val="912264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
          <p:cNvSpPr>
            <a:spLocks noChangeArrowheads="1"/>
          </p:cNvSpPr>
          <p:nvPr/>
        </p:nvSpPr>
        <p:spPr bwMode="auto">
          <a:xfrm>
            <a:off x="3448050" y="1371600"/>
            <a:ext cx="2590800" cy="4648200"/>
          </a:xfrm>
          <a:prstGeom prst="rect">
            <a:avLst/>
          </a:prstGeom>
          <a:solidFill>
            <a:srgbClr val="BAE9F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sz="2400">
              <a:solidFill>
                <a:srgbClr val="000000"/>
              </a:solidFill>
              <a:latin typeface="Times New Roman" pitchFamily="-65" charset="0"/>
            </a:endParaRPr>
          </a:p>
        </p:txBody>
      </p:sp>
      <p:sp>
        <p:nvSpPr>
          <p:cNvPr id="8195" name="Rectangle 2"/>
          <p:cNvSpPr>
            <a:spLocks noGrp="1" noChangeArrowheads="1"/>
          </p:cNvSpPr>
          <p:nvPr>
            <p:ph type="title" idx="4294967295"/>
          </p:nvPr>
        </p:nvSpPr>
        <p:spPr>
          <a:xfrm>
            <a:off x="522289" y="382588"/>
            <a:ext cx="8223250" cy="431800"/>
          </a:xfrm>
        </p:spPr>
        <p:txBody>
          <a:bodyPr/>
          <a:lstStyle/>
          <a:p>
            <a:pPr eaLnBrk="1" hangingPunct="1"/>
            <a:r>
              <a:rPr lang="de-DE" dirty="0" smtClean="0"/>
              <a:t>Fraunhofer Model</a:t>
            </a:r>
          </a:p>
        </p:txBody>
      </p:sp>
      <p:sp>
        <p:nvSpPr>
          <p:cNvPr id="8196" name="Rectangle 13"/>
          <p:cNvSpPr>
            <a:spLocks noChangeArrowheads="1"/>
          </p:cNvSpPr>
          <p:nvPr/>
        </p:nvSpPr>
        <p:spPr bwMode="auto">
          <a:xfrm>
            <a:off x="460375" y="839789"/>
            <a:ext cx="8683625" cy="461665"/>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de-DE" b="1" dirty="0">
                <a:solidFill>
                  <a:srgbClr val="000000"/>
                </a:solidFill>
                <a:latin typeface="Frutiger LT Com 45 Light" pitchFamily="34" charset="0"/>
              </a:rPr>
              <a:t>Key </a:t>
            </a:r>
            <a:r>
              <a:rPr lang="de-DE" b="1" dirty="0" err="1">
                <a:solidFill>
                  <a:srgbClr val="000000"/>
                </a:solidFill>
                <a:latin typeface="Frutiger LT Com 45 Light" pitchFamily="34" charset="0"/>
              </a:rPr>
              <a:t>aspects</a:t>
            </a:r>
            <a:r>
              <a:rPr lang="de-DE" b="1" dirty="0">
                <a:solidFill>
                  <a:srgbClr val="000000"/>
                </a:solidFill>
                <a:latin typeface="Frutiger LT Com 45 Light" pitchFamily="34" charset="0"/>
              </a:rPr>
              <a:t> - mutual </a:t>
            </a:r>
            <a:r>
              <a:rPr lang="de-DE" b="1" dirty="0" err="1">
                <a:solidFill>
                  <a:srgbClr val="000000"/>
                </a:solidFill>
                <a:latin typeface="Frutiger LT Com 45 Light" pitchFamily="34" charset="0"/>
              </a:rPr>
              <a:t>contributions</a:t>
            </a:r>
            <a:r>
              <a:rPr lang="de-DE" sz="2400" b="1" dirty="0">
                <a:solidFill>
                  <a:srgbClr val="000000"/>
                </a:solidFill>
                <a:latin typeface="Frutiger LT Com 45 Light" pitchFamily="34" charset="0"/>
              </a:rPr>
              <a:t>:</a:t>
            </a:r>
            <a:r>
              <a:rPr lang="de-DE" b="1" dirty="0">
                <a:solidFill>
                  <a:srgbClr val="000000"/>
                </a:solidFill>
                <a:latin typeface="Frutiger LT Com 45 Light" pitchFamily="34" charset="0"/>
              </a:rPr>
              <a:t>         </a:t>
            </a:r>
            <a:r>
              <a:rPr lang="de-DE" b="1" dirty="0" err="1">
                <a:solidFill>
                  <a:srgbClr val="000000"/>
                </a:solidFill>
                <a:latin typeface="Frutiger LT Com 45 Light" pitchFamily="34" charset="0"/>
              </a:rPr>
              <a:t>Financing</a:t>
            </a:r>
            <a:r>
              <a:rPr lang="de-DE" b="1" dirty="0">
                <a:solidFill>
                  <a:srgbClr val="000000"/>
                </a:solidFill>
                <a:latin typeface="Frutiger LT Com 45 Light" pitchFamily="34" charset="0"/>
              </a:rPr>
              <a:t> </a:t>
            </a:r>
            <a:r>
              <a:rPr lang="en-GB" b="1" dirty="0">
                <a:solidFill>
                  <a:srgbClr val="000000"/>
                </a:solidFill>
                <a:latin typeface="Frutiger LT Com 45 Light" pitchFamily="34" charset="0"/>
              </a:rPr>
              <a:t>(</a:t>
            </a:r>
            <a:r>
              <a:rPr lang="en-GB" b="1" dirty="0" err="1">
                <a:solidFill>
                  <a:srgbClr val="000000"/>
                </a:solidFill>
                <a:latin typeface="Frutiger LT Com 45 Light" pitchFamily="34" charset="0"/>
              </a:rPr>
              <a:t>Fraunhofer</a:t>
            </a:r>
            <a:r>
              <a:rPr lang="en-GB" b="1" dirty="0">
                <a:solidFill>
                  <a:srgbClr val="000000"/>
                </a:solidFill>
                <a:latin typeface="Frutiger LT Com 45 Light" pitchFamily="34" charset="0"/>
              </a:rPr>
              <a:t> model: </a:t>
            </a:r>
            <a:r>
              <a:rPr lang="de-DE" b="1" dirty="0">
                <a:solidFill>
                  <a:srgbClr val="000000"/>
                </a:solidFill>
                <a:latin typeface="Frutiger LT Com 45 Light" pitchFamily="34" charset="0"/>
              </a:rPr>
              <a:t>3 </a:t>
            </a:r>
            <a:r>
              <a:rPr lang="de-DE" b="1" dirty="0" err="1">
                <a:solidFill>
                  <a:srgbClr val="000000"/>
                </a:solidFill>
                <a:latin typeface="Frutiger LT Com 45 Light" pitchFamily="34" charset="0"/>
              </a:rPr>
              <a:t>thirds</a:t>
            </a:r>
            <a:r>
              <a:rPr lang="de-DE" b="1" dirty="0">
                <a:solidFill>
                  <a:srgbClr val="000000"/>
                </a:solidFill>
                <a:latin typeface="Frutiger LT Com 45 Light" pitchFamily="34" charset="0"/>
              </a:rPr>
              <a:t>)</a:t>
            </a:r>
            <a:r>
              <a:rPr lang="de-DE" dirty="0">
                <a:solidFill>
                  <a:srgbClr val="000000"/>
                </a:solidFill>
                <a:latin typeface="Times New Roman" pitchFamily="-65" charset="0"/>
              </a:rPr>
              <a:t> </a:t>
            </a:r>
            <a:endParaRPr lang="de-DE" b="1" dirty="0">
              <a:solidFill>
                <a:srgbClr val="000000"/>
              </a:solidFill>
              <a:latin typeface="Times New Roman" pitchFamily="-65" charset="0"/>
            </a:endParaRPr>
          </a:p>
        </p:txBody>
      </p:sp>
      <p:graphicFrame>
        <p:nvGraphicFramePr>
          <p:cNvPr id="34954" name="Group 138"/>
          <p:cNvGraphicFramePr>
            <a:graphicFrameLocks noGrp="1"/>
          </p:cNvGraphicFramePr>
          <p:nvPr>
            <p:ph/>
            <p:extLst/>
          </p:nvPr>
        </p:nvGraphicFramePr>
        <p:xfrm>
          <a:off x="522288" y="1381125"/>
          <a:ext cx="2765425" cy="4638675"/>
        </p:xfrm>
        <a:graphic>
          <a:graphicData uri="http://schemas.openxmlformats.org/drawingml/2006/table">
            <a:tbl>
              <a:tblPr/>
              <a:tblGrid>
                <a:gridCol w="2765425"/>
              </a:tblGrid>
              <a:tr h="4638675">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pitchFamily="2" charset="2"/>
                        <a:buNone/>
                        <a:tabLst/>
                      </a:pPr>
                      <a:r>
                        <a:rPr kumimoji="0" lang="de-DE" sz="1600" b="1" i="0" u="none" strike="noStrike" cap="none" normalizeH="0" baseline="0" dirty="0" smtClean="0">
                          <a:ln>
                            <a:noFill/>
                          </a:ln>
                          <a:solidFill>
                            <a:schemeClr val="tx1"/>
                          </a:solidFill>
                          <a:effectLst/>
                          <a:latin typeface="Frutiger LT Com 55 Roman" pitchFamily="34" charset="0"/>
                        </a:rPr>
                        <a:t>BASIC FUNDING (1/3)</a:t>
                      </a:r>
                      <a:r>
                        <a:rPr kumimoji="0" lang="de-DE" sz="1600" b="0" i="0" u="none" strike="noStrike" cap="none" normalizeH="0" baseline="0" dirty="0" smtClean="0">
                          <a:ln>
                            <a:noFill/>
                          </a:ln>
                          <a:solidFill>
                            <a:schemeClr val="tx1"/>
                          </a:solidFill>
                          <a:effectLst/>
                          <a:latin typeface="Frutiger LT Com 55 Roman" pitchFamily="34" charset="0"/>
                        </a:rPr>
                        <a:t>:</a:t>
                      </a:r>
                      <a:br>
                        <a:rPr kumimoji="0" lang="de-DE" sz="1600" b="0" i="0" u="none" strike="noStrike" cap="none" normalizeH="0" baseline="0" dirty="0" smtClean="0">
                          <a:ln>
                            <a:noFill/>
                          </a:ln>
                          <a:solidFill>
                            <a:schemeClr val="tx1"/>
                          </a:solidFill>
                          <a:effectLst/>
                          <a:latin typeface="Frutiger LT Com 55 Roman" pitchFamily="34" charset="0"/>
                        </a:rPr>
                      </a:br>
                      <a:endParaRPr kumimoji="0" lang="de-DE" sz="1600" b="0" i="0" u="none" strike="noStrike" cap="none" normalizeH="0" baseline="0" dirty="0" smtClean="0">
                        <a:ln>
                          <a:noFill/>
                        </a:ln>
                        <a:solidFill>
                          <a:schemeClr val="tx1"/>
                        </a:solidFill>
                        <a:effectLst/>
                        <a:latin typeface="Frutiger LT Com 55 Roman" pitchFamily="34" charset="0"/>
                      </a:endParaRPr>
                    </a:p>
                    <a:p>
                      <a:pPr marL="363538" marR="0" lvl="0" indent="-363538" algn="l" defTabSz="914400" rtl="0" eaLnBrk="1" fontAlgn="base" latinLnBrk="0" hangingPunct="1">
                        <a:lnSpc>
                          <a:spcPct val="100000"/>
                        </a:lnSpc>
                        <a:spcBef>
                          <a:spcPct val="0"/>
                        </a:spcBef>
                        <a:spcAft>
                          <a:spcPct val="40000"/>
                        </a:spcAft>
                        <a:buClr>
                          <a:schemeClr val="tx2"/>
                        </a:buClr>
                        <a:buSzTx/>
                        <a:buFont typeface="Wingdings" pitchFamily="2" charset="2"/>
                        <a:buChar char="n"/>
                        <a:tabLst/>
                      </a:pPr>
                      <a:r>
                        <a:rPr kumimoji="0" lang="en-US" sz="1600" b="1" i="0" u="none" strike="noStrike" cap="none" normalizeH="0" baseline="0" noProof="0" dirty="0" smtClean="0">
                          <a:ln>
                            <a:noFill/>
                          </a:ln>
                          <a:solidFill>
                            <a:schemeClr val="tx2"/>
                          </a:solidFill>
                          <a:effectLst/>
                          <a:latin typeface="Frutiger LT Com 55 Roman" pitchFamily="34" charset="0"/>
                        </a:rPr>
                        <a:t>Fraunhofer</a:t>
                      </a:r>
                      <a:r>
                        <a:rPr kumimoji="0" lang="en-US" sz="1600" b="0" i="0" u="none" strike="noStrike" cap="none" normalizeH="0" baseline="0" noProof="0" dirty="0" smtClean="0">
                          <a:ln>
                            <a:noFill/>
                          </a:ln>
                          <a:solidFill>
                            <a:schemeClr val="tx1"/>
                          </a:solidFill>
                          <a:effectLst/>
                          <a:latin typeface="Frutiger LT Com 55 Roman" pitchFamily="34" charset="0"/>
                        </a:rPr>
                        <a:t> </a:t>
                      </a:r>
                      <a:r>
                        <a:rPr kumimoji="0" lang="en-US" sz="1600" b="1" i="0" u="none" strike="noStrike" cap="none" normalizeH="0" baseline="0" noProof="0" dirty="0" smtClean="0">
                          <a:ln>
                            <a:noFill/>
                          </a:ln>
                          <a:solidFill>
                            <a:schemeClr val="tx1"/>
                          </a:solidFill>
                          <a:effectLst/>
                          <a:latin typeface="Frutiger LT Com 55 Roman" pitchFamily="34" charset="0"/>
                        </a:rPr>
                        <a:t>In-kind contributions</a:t>
                      </a:r>
                      <a:r>
                        <a:rPr kumimoji="0" lang="en-US" sz="1600" b="0" i="0" u="none" strike="noStrike" cap="none" normalizeH="0" baseline="0" noProof="0" dirty="0" smtClean="0">
                          <a:ln>
                            <a:noFill/>
                          </a:ln>
                          <a:solidFill>
                            <a:schemeClr val="tx1"/>
                          </a:solidFill>
                          <a:effectLst/>
                          <a:latin typeface="Frutiger LT Com 55 Roman" pitchFamily="34" charset="0"/>
                        </a:rPr>
                        <a:t>: </a:t>
                      </a:r>
                    </a:p>
                    <a:p>
                      <a:pPr marL="623888" marR="0" lvl="0" indent="-260350" algn="l" defTabSz="914400" rtl="0" eaLnBrk="1" fontAlgn="base" latinLnBrk="0" hangingPunct="1">
                        <a:lnSpc>
                          <a:spcPct val="100000"/>
                        </a:lnSpc>
                        <a:spcBef>
                          <a:spcPct val="0"/>
                        </a:spcBef>
                        <a:spcAft>
                          <a:spcPct val="40000"/>
                        </a:spcAft>
                        <a:buClr>
                          <a:schemeClr val="tx2"/>
                        </a:buClr>
                        <a:buSzTx/>
                        <a:buFont typeface="Wingdings" pitchFamily="2" charset="2"/>
                        <a:buChar char="Ø"/>
                        <a:tabLst/>
                      </a:pPr>
                      <a:r>
                        <a:rPr kumimoji="0" lang="en-US" sz="1600" b="0" i="0" u="none" strike="noStrike" cap="none" normalizeH="0" baseline="0" noProof="0" dirty="0" smtClean="0">
                          <a:ln>
                            <a:noFill/>
                          </a:ln>
                          <a:solidFill>
                            <a:schemeClr val="tx1"/>
                          </a:solidFill>
                          <a:effectLst/>
                          <a:latin typeface="Frutiger LT Com 55 Roman" pitchFamily="34" charset="0"/>
                        </a:rPr>
                        <a:t>no direct basic funding out of German taxpayers' money! </a:t>
                      </a:r>
                      <a:br>
                        <a:rPr kumimoji="0" lang="en-US" sz="1600" b="0" i="0" u="none" strike="noStrike" cap="none" normalizeH="0" baseline="0" noProof="0" dirty="0" smtClean="0">
                          <a:ln>
                            <a:noFill/>
                          </a:ln>
                          <a:solidFill>
                            <a:schemeClr val="tx1"/>
                          </a:solidFill>
                          <a:effectLst/>
                          <a:latin typeface="Frutiger LT Com 55 Roman" pitchFamily="34" charset="0"/>
                        </a:rPr>
                      </a:br>
                      <a:endParaRPr kumimoji="0" lang="en-US" sz="1600" b="0" i="0" u="none" strike="noStrike" cap="none" normalizeH="0" baseline="0" noProof="0" dirty="0" smtClean="0">
                        <a:ln>
                          <a:noFill/>
                        </a:ln>
                        <a:solidFill>
                          <a:schemeClr val="tx1"/>
                        </a:solidFill>
                        <a:effectLst/>
                        <a:latin typeface="Frutiger LT Com 55 Roman" pitchFamily="34" charset="0"/>
                      </a:endParaRPr>
                    </a:p>
                    <a:p>
                      <a:pPr marL="363538" marR="0" lvl="0" indent="-363538" algn="l" defTabSz="914400" rtl="0" eaLnBrk="1" fontAlgn="base" latinLnBrk="0" hangingPunct="1">
                        <a:lnSpc>
                          <a:spcPct val="100000"/>
                        </a:lnSpc>
                        <a:spcBef>
                          <a:spcPct val="0"/>
                        </a:spcBef>
                        <a:spcAft>
                          <a:spcPct val="40000"/>
                        </a:spcAft>
                        <a:buClr>
                          <a:schemeClr val="tx2"/>
                        </a:buClr>
                        <a:buSzTx/>
                        <a:buFont typeface="Wingdings" pitchFamily="2" charset="2"/>
                        <a:buChar char="n"/>
                        <a:tabLst/>
                      </a:pPr>
                      <a:r>
                        <a:rPr kumimoji="0" lang="en-US" sz="1600" b="1" i="0" u="none" strike="noStrike" cap="none" normalizeH="0" baseline="0" noProof="0" dirty="0" smtClean="0">
                          <a:ln>
                            <a:noFill/>
                          </a:ln>
                          <a:solidFill>
                            <a:schemeClr val="accent1"/>
                          </a:solidFill>
                          <a:effectLst/>
                          <a:latin typeface="Frutiger LT Com 55 Roman" pitchFamily="34" charset="0"/>
                        </a:rPr>
                        <a:t>Local partner</a:t>
                      </a:r>
                      <a:r>
                        <a:rPr kumimoji="0" lang="en-US" sz="1600" b="0" i="0" u="none" strike="noStrike" cap="none" normalizeH="0" baseline="0" noProof="0" dirty="0" smtClean="0">
                          <a:ln>
                            <a:noFill/>
                          </a:ln>
                          <a:solidFill>
                            <a:schemeClr val="tx1"/>
                          </a:solidFill>
                          <a:effectLst/>
                          <a:latin typeface="Frutiger LT Com 55 Roman" pitchFamily="34" charset="0"/>
                        </a:rPr>
                        <a:t> cash and in-kind contributions </a:t>
                      </a:r>
                      <a:br>
                        <a:rPr kumimoji="0" lang="en-US" sz="1600" b="0" i="0" u="none" strike="noStrike" cap="none" normalizeH="0" baseline="0" noProof="0" dirty="0" smtClean="0">
                          <a:ln>
                            <a:noFill/>
                          </a:ln>
                          <a:solidFill>
                            <a:schemeClr val="tx1"/>
                          </a:solidFill>
                          <a:effectLst/>
                          <a:latin typeface="Frutiger LT Com 55 Roman" pitchFamily="34" charset="0"/>
                        </a:rPr>
                      </a:br>
                      <a:endParaRPr kumimoji="0" lang="en-US" sz="1600" b="0" i="0" u="none" strike="noStrike" cap="none" normalizeH="0" baseline="0" noProof="0" dirty="0" smtClean="0">
                        <a:ln>
                          <a:noFill/>
                        </a:ln>
                        <a:solidFill>
                          <a:schemeClr val="tx1"/>
                        </a:solidFill>
                        <a:effectLst/>
                        <a:latin typeface="Frutiger LT Com 55 Roman" pitchFamily="34" charset="0"/>
                      </a:endParaRPr>
                    </a:p>
                    <a:p>
                      <a:pPr marL="363538" marR="0" lvl="0" indent="-363538" algn="l" defTabSz="914400" rtl="0" eaLnBrk="1" fontAlgn="base" latinLnBrk="0" hangingPunct="1">
                        <a:lnSpc>
                          <a:spcPct val="100000"/>
                        </a:lnSpc>
                        <a:spcBef>
                          <a:spcPct val="0"/>
                        </a:spcBef>
                        <a:spcAft>
                          <a:spcPct val="40000"/>
                        </a:spcAft>
                        <a:buClr>
                          <a:schemeClr val="tx2"/>
                        </a:buClr>
                        <a:buSzTx/>
                        <a:buFont typeface="Wingdings" pitchFamily="2" charset="2"/>
                        <a:buChar char="n"/>
                        <a:tabLst/>
                      </a:pPr>
                      <a:r>
                        <a:rPr kumimoji="0" lang="en-US" sz="1600" b="1" i="0" u="none" strike="noStrike" cap="none" normalizeH="0" baseline="0" noProof="0" dirty="0" smtClean="0">
                          <a:ln>
                            <a:noFill/>
                          </a:ln>
                          <a:solidFill>
                            <a:schemeClr val="accent2"/>
                          </a:solidFill>
                          <a:effectLst/>
                          <a:latin typeface="Frutiger LT Com 55 Roman" pitchFamily="34" charset="0"/>
                        </a:rPr>
                        <a:t>Local public seed / basic funding</a:t>
                      </a:r>
                      <a:r>
                        <a:rPr kumimoji="0" lang="en-US" sz="1600" b="0" i="0" u="none" strike="noStrike" cap="none" normalizeH="0" baseline="0" noProof="0" dirty="0" smtClean="0">
                          <a:ln>
                            <a:noFill/>
                          </a:ln>
                          <a:solidFill>
                            <a:schemeClr val="tx1"/>
                          </a:solidFill>
                          <a:effectLst/>
                          <a:latin typeface="Frutiger LT Com 55 Roman" pitchFamily="34" charset="0"/>
                        </a:rPr>
                        <a:t> for the affiliate (if possible)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FD6"/>
                    </a:solidFill>
                  </a:tcPr>
                </a:tc>
              </a:tr>
            </a:tbl>
          </a:graphicData>
        </a:graphic>
      </p:graphicFrame>
      <p:sp>
        <p:nvSpPr>
          <p:cNvPr id="8203" name="Line 94"/>
          <p:cNvSpPr>
            <a:spLocks noChangeShapeType="1"/>
          </p:cNvSpPr>
          <p:nvPr/>
        </p:nvSpPr>
        <p:spPr bwMode="auto">
          <a:xfrm flipH="1">
            <a:off x="4497387" y="1100250"/>
            <a:ext cx="304800" cy="0"/>
          </a:xfrm>
          <a:prstGeom prst="line">
            <a:avLst/>
          </a:prstGeom>
          <a:noFill/>
          <a:ln w="50800">
            <a:solidFill>
              <a:schemeClr val="tx2"/>
            </a:solidFill>
            <a:round/>
            <a:headEnd type="triangle" w="med"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latin typeface="Times New Roman" pitchFamily="-65" charset="0"/>
            </a:endParaRPr>
          </a:p>
        </p:txBody>
      </p:sp>
      <p:sp>
        <p:nvSpPr>
          <p:cNvPr id="8204" name="Text Box 101"/>
          <p:cNvSpPr txBox="1">
            <a:spLocks noChangeArrowheads="1"/>
          </p:cNvSpPr>
          <p:nvPr/>
        </p:nvSpPr>
        <p:spPr bwMode="auto">
          <a:xfrm>
            <a:off x="3886200" y="2438400"/>
            <a:ext cx="1752600" cy="825500"/>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eaLnBrk="1" fontAlgn="base" hangingPunct="1">
              <a:spcBef>
                <a:spcPct val="50000"/>
              </a:spcBef>
              <a:spcAft>
                <a:spcPct val="0"/>
              </a:spcAft>
            </a:pPr>
            <a:r>
              <a:rPr lang="en-US" dirty="0" smtClean="0">
                <a:solidFill>
                  <a:srgbClr val="000000"/>
                </a:solidFill>
              </a:rPr>
              <a:t>Revenues from publicly funded projects</a:t>
            </a:r>
            <a:endParaRPr lang="en-US" dirty="0">
              <a:solidFill>
                <a:srgbClr val="000000"/>
              </a:solidFill>
            </a:endParaRPr>
          </a:p>
        </p:txBody>
      </p:sp>
      <p:sp>
        <p:nvSpPr>
          <p:cNvPr id="8205" name="Text Box 107"/>
          <p:cNvSpPr txBox="1">
            <a:spLocks noChangeArrowheads="1"/>
          </p:cNvSpPr>
          <p:nvPr/>
        </p:nvSpPr>
        <p:spPr bwMode="auto">
          <a:xfrm>
            <a:off x="914400" y="5638800"/>
            <a:ext cx="3429000" cy="336550"/>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eaLnBrk="1" fontAlgn="base" hangingPunct="1">
              <a:spcBef>
                <a:spcPct val="50000"/>
              </a:spcBef>
              <a:spcAft>
                <a:spcPct val="0"/>
              </a:spcAft>
            </a:pPr>
            <a:endParaRPr lang="de-DE">
              <a:solidFill>
                <a:srgbClr val="000000"/>
              </a:solidFill>
            </a:endParaRPr>
          </a:p>
        </p:txBody>
      </p:sp>
      <p:sp>
        <p:nvSpPr>
          <p:cNvPr id="8206" name="Rectangle 115"/>
          <p:cNvSpPr>
            <a:spLocks noChangeArrowheads="1"/>
          </p:cNvSpPr>
          <p:nvPr/>
        </p:nvSpPr>
        <p:spPr bwMode="auto">
          <a:xfrm>
            <a:off x="1138238" y="1371601"/>
            <a:ext cx="184731" cy="461665"/>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40000"/>
              </a:spcAft>
              <a:buClr>
                <a:srgbClr val="179C7D"/>
              </a:buClr>
              <a:buFont typeface="Wingdings" pitchFamily="2" charset="2"/>
              <a:buNone/>
            </a:pPr>
            <a:endParaRPr lang="de-DE" sz="2400">
              <a:solidFill>
                <a:srgbClr val="000000"/>
              </a:solidFill>
              <a:latin typeface="Times New Roman" pitchFamily="-65" charset="0"/>
            </a:endParaRPr>
          </a:p>
        </p:txBody>
      </p:sp>
      <p:sp>
        <p:nvSpPr>
          <p:cNvPr id="8207" name="Rectangle 121"/>
          <p:cNvSpPr>
            <a:spLocks noChangeArrowheads="1"/>
          </p:cNvSpPr>
          <p:nvPr/>
        </p:nvSpPr>
        <p:spPr bwMode="auto">
          <a:xfrm>
            <a:off x="3429000" y="1371600"/>
            <a:ext cx="2680542" cy="338554"/>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sz="1600" b="1" dirty="0">
                <a:solidFill>
                  <a:srgbClr val="000000"/>
                </a:solidFill>
                <a:latin typeface="Arial" pitchFamily="34" charset="0"/>
                <a:cs typeface="Arial" pitchFamily="34" charset="0"/>
              </a:rPr>
              <a:t>PROJECT FUNDING (1/3)</a:t>
            </a:r>
            <a:r>
              <a:rPr lang="de-DE" sz="1600" dirty="0">
                <a:solidFill>
                  <a:srgbClr val="000000"/>
                </a:solidFill>
                <a:latin typeface="Arial" pitchFamily="34" charset="0"/>
                <a:cs typeface="Arial" pitchFamily="34" charset="0"/>
              </a:rPr>
              <a:t>:</a:t>
            </a:r>
          </a:p>
        </p:txBody>
      </p:sp>
      <p:sp>
        <p:nvSpPr>
          <p:cNvPr id="8208" name="Rectangle 122"/>
          <p:cNvSpPr>
            <a:spLocks noChangeArrowheads="1"/>
          </p:cNvSpPr>
          <p:nvPr/>
        </p:nvSpPr>
        <p:spPr bwMode="auto">
          <a:xfrm>
            <a:off x="6172201" y="1371600"/>
            <a:ext cx="2573338" cy="4648200"/>
          </a:xfrm>
          <a:prstGeom prst="rect">
            <a:avLst/>
          </a:prstGeom>
          <a:solidFill>
            <a:srgbClr val="FFFD97"/>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sz="2400">
              <a:solidFill>
                <a:srgbClr val="000000"/>
              </a:solidFill>
              <a:latin typeface="Times New Roman" pitchFamily="-65" charset="0"/>
            </a:endParaRPr>
          </a:p>
        </p:txBody>
      </p:sp>
      <p:sp>
        <p:nvSpPr>
          <p:cNvPr id="8209" name="Rectangle 123"/>
          <p:cNvSpPr>
            <a:spLocks noChangeArrowheads="1"/>
          </p:cNvSpPr>
          <p:nvPr/>
        </p:nvSpPr>
        <p:spPr bwMode="auto">
          <a:xfrm>
            <a:off x="6188075" y="1352550"/>
            <a:ext cx="2680542" cy="338554"/>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sz="1600" b="1" dirty="0">
                <a:solidFill>
                  <a:srgbClr val="000000"/>
                </a:solidFill>
                <a:latin typeface="Arial" pitchFamily="34" charset="0"/>
                <a:cs typeface="Arial" pitchFamily="34" charset="0"/>
              </a:rPr>
              <a:t>PROJECT FUNDING (1/3)</a:t>
            </a:r>
            <a:r>
              <a:rPr lang="de-DE" sz="1600" dirty="0">
                <a:solidFill>
                  <a:srgbClr val="000000"/>
                </a:solidFill>
                <a:latin typeface="Arial" pitchFamily="34" charset="0"/>
                <a:cs typeface="Arial" pitchFamily="34" charset="0"/>
              </a:rPr>
              <a:t>:</a:t>
            </a:r>
          </a:p>
        </p:txBody>
      </p:sp>
      <p:sp>
        <p:nvSpPr>
          <p:cNvPr id="8210" name="Text Box 124"/>
          <p:cNvSpPr txBox="1">
            <a:spLocks noChangeArrowheads="1"/>
          </p:cNvSpPr>
          <p:nvPr/>
        </p:nvSpPr>
        <p:spPr bwMode="auto">
          <a:xfrm>
            <a:off x="6629400" y="2400302"/>
            <a:ext cx="1752600" cy="1077218"/>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eaLnBrk="1" fontAlgn="base" hangingPunct="1">
              <a:spcBef>
                <a:spcPct val="50000"/>
              </a:spcBef>
              <a:spcAft>
                <a:spcPct val="0"/>
              </a:spcAft>
            </a:pPr>
            <a:r>
              <a:rPr lang="en-US" dirty="0" smtClean="0">
                <a:solidFill>
                  <a:srgbClr val="000000"/>
                </a:solidFill>
              </a:rPr>
              <a:t>Revenues from contract research for industry</a:t>
            </a:r>
            <a:endParaRPr lang="en-US" dirty="0">
              <a:solidFill>
                <a:srgbClr val="000000"/>
              </a:solidFill>
            </a:endParaRPr>
          </a:p>
        </p:txBody>
      </p:sp>
    </p:spTree>
    <p:extLst>
      <p:ext uri="{BB962C8B-B14F-4D97-AF65-F5344CB8AC3E}">
        <p14:creationId xmlns:p14="http://schemas.microsoft.com/office/powerpoint/2010/main" val="2589097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625" y="662214"/>
            <a:ext cx="8223250" cy="431800"/>
          </a:xfrm>
        </p:spPr>
        <p:txBody>
          <a:bodyPr/>
          <a:lstStyle/>
          <a:p>
            <a:r>
              <a:rPr lang="en-US" dirty="0"/>
              <a:t>Fraunhofer </a:t>
            </a:r>
            <a:r>
              <a:rPr lang="en-US" dirty="0" smtClean="0"/>
              <a:t>affiliate in Russia</a:t>
            </a:r>
            <a:endParaRPr lang="de-DE" dirty="0"/>
          </a:p>
        </p:txBody>
      </p:sp>
      <p:sp>
        <p:nvSpPr>
          <p:cNvPr id="3" name="Inhaltsplatzhalter 2"/>
          <p:cNvSpPr>
            <a:spLocks noGrp="1"/>
          </p:cNvSpPr>
          <p:nvPr>
            <p:ph idx="1"/>
          </p:nvPr>
        </p:nvSpPr>
        <p:spPr>
          <a:xfrm>
            <a:off x="460375" y="1526495"/>
            <a:ext cx="8223250" cy="4092575"/>
          </a:xfrm>
        </p:spPr>
        <p:txBody>
          <a:bodyPr/>
          <a:lstStyle/>
          <a:p>
            <a:r>
              <a:rPr lang="en-US" sz="2400" dirty="0"/>
              <a:t>After analyzing the legal possibilities in Russia </a:t>
            </a:r>
            <a:r>
              <a:rPr lang="en-US" sz="2400" dirty="0" smtClean="0"/>
              <a:t>a </a:t>
            </a:r>
          </a:p>
          <a:p>
            <a:pPr marL="363538" indent="-363538">
              <a:buFont typeface="Arial" pitchFamily="34" charset="0"/>
              <a:buChar char="•"/>
            </a:pPr>
            <a:r>
              <a:rPr lang="en-US" sz="2400" dirty="0" smtClean="0"/>
              <a:t>non-profit </a:t>
            </a:r>
            <a:r>
              <a:rPr lang="en-US" sz="2400" dirty="0"/>
              <a:t>organization </a:t>
            </a:r>
            <a:r>
              <a:rPr lang="en-US" sz="2400" dirty="0" smtClean="0"/>
              <a:t>like </a:t>
            </a:r>
            <a:r>
              <a:rPr lang="en-US" sz="2400" b="1" dirty="0" smtClean="0"/>
              <a:t>Fraunhofer</a:t>
            </a:r>
            <a:r>
              <a:rPr lang="en-US" sz="2400" dirty="0" smtClean="0"/>
              <a:t>, which is</a:t>
            </a:r>
          </a:p>
          <a:p>
            <a:pPr marL="342900" indent="-342900">
              <a:buFont typeface="Arial" pitchFamily="34" charset="0"/>
              <a:buChar char="•"/>
            </a:pPr>
            <a:r>
              <a:rPr lang="en-US" sz="2400" b="1" dirty="0" smtClean="0"/>
              <a:t>predominantly </a:t>
            </a:r>
            <a:r>
              <a:rPr lang="en-US" sz="2400" b="1" dirty="0"/>
              <a:t>financed by</a:t>
            </a:r>
            <a:r>
              <a:rPr lang="en-US" sz="2400" dirty="0"/>
              <a:t> German </a:t>
            </a:r>
            <a:r>
              <a:rPr lang="en-US" sz="2400" b="1" dirty="0"/>
              <a:t>public money</a:t>
            </a:r>
            <a:r>
              <a:rPr lang="en-US" sz="2400" dirty="0"/>
              <a:t> </a:t>
            </a:r>
            <a:endParaRPr lang="en-US" sz="2400" dirty="0" smtClean="0"/>
          </a:p>
          <a:p>
            <a:pPr marL="342900" indent="-342900">
              <a:buFont typeface="Arial" pitchFamily="34" charset="0"/>
              <a:buChar char="•"/>
            </a:pPr>
            <a:r>
              <a:rPr lang="en-US" sz="2400" dirty="0" smtClean="0"/>
              <a:t>who </a:t>
            </a:r>
            <a:r>
              <a:rPr lang="en-US" sz="2400" dirty="0"/>
              <a:t>wants to </a:t>
            </a:r>
            <a:r>
              <a:rPr lang="en-US" sz="2400" dirty="0" smtClean="0"/>
              <a:t>found an </a:t>
            </a:r>
            <a:r>
              <a:rPr lang="en-US" sz="2400" b="1" dirty="0" smtClean="0"/>
              <a:t>affiliate</a:t>
            </a:r>
            <a:r>
              <a:rPr lang="en-US" sz="2400" dirty="0" smtClean="0"/>
              <a:t> in Russia and</a:t>
            </a:r>
          </a:p>
          <a:p>
            <a:pPr marL="342900" indent="-342900">
              <a:buFont typeface="Arial" pitchFamily="34" charset="0"/>
              <a:buChar char="•"/>
            </a:pPr>
            <a:r>
              <a:rPr lang="en-US" sz="2400" dirty="0" smtClean="0"/>
              <a:t>do there </a:t>
            </a:r>
            <a:r>
              <a:rPr lang="en-US" sz="2400" b="1" dirty="0" smtClean="0"/>
              <a:t>applied </a:t>
            </a:r>
            <a:r>
              <a:rPr lang="en-US" sz="2400" b="1" dirty="0"/>
              <a:t>research</a:t>
            </a:r>
            <a:r>
              <a:rPr lang="en-US" sz="2400" dirty="0"/>
              <a:t> with </a:t>
            </a:r>
            <a:r>
              <a:rPr lang="en-US" sz="2400" dirty="0" smtClean="0"/>
              <a:t>industry and others </a:t>
            </a:r>
          </a:p>
          <a:p>
            <a:r>
              <a:rPr lang="en-US" sz="2400" dirty="0" smtClean="0"/>
              <a:t>may </a:t>
            </a:r>
            <a:r>
              <a:rPr lang="en-US" sz="2400" dirty="0"/>
              <a:t>therefore only act in the </a:t>
            </a:r>
            <a:r>
              <a:rPr lang="en-US" sz="2400" b="1" dirty="0"/>
              <a:t>legal form </a:t>
            </a:r>
            <a:r>
              <a:rPr lang="en-US" sz="2400" dirty="0"/>
              <a:t>of a </a:t>
            </a:r>
            <a:endParaRPr lang="en-US" sz="2400" dirty="0" smtClean="0"/>
          </a:p>
          <a:p>
            <a:r>
              <a:rPr lang="en-US" sz="2400" b="1" dirty="0" smtClean="0">
                <a:solidFill>
                  <a:srgbClr val="FF0000"/>
                </a:solidFill>
              </a:rPr>
              <a:t>non-commercial </a:t>
            </a:r>
            <a:r>
              <a:rPr lang="en-US" sz="2400" b="1" dirty="0">
                <a:solidFill>
                  <a:srgbClr val="FF0000"/>
                </a:solidFill>
              </a:rPr>
              <a:t>partnership</a:t>
            </a:r>
            <a:r>
              <a:rPr lang="en-US" sz="2400" dirty="0">
                <a:solidFill>
                  <a:srgbClr val="FF0000"/>
                </a:solidFill>
              </a:rPr>
              <a:t> </a:t>
            </a:r>
            <a:r>
              <a:rPr lang="en-US" sz="2400" dirty="0"/>
              <a:t>or a </a:t>
            </a:r>
            <a:endParaRPr lang="en-US" sz="2400" dirty="0" smtClean="0"/>
          </a:p>
          <a:p>
            <a:r>
              <a:rPr lang="en-US" sz="2400" b="1" dirty="0" smtClean="0"/>
              <a:t>non-commercial </a:t>
            </a:r>
            <a:r>
              <a:rPr lang="en-US" sz="2400" b="1" dirty="0"/>
              <a:t>organization</a:t>
            </a:r>
            <a:r>
              <a:rPr lang="en-US" sz="2400" dirty="0"/>
              <a:t>. </a:t>
            </a:r>
          </a:p>
          <a:p>
            <a:endParaRPr lang="de-DE" dirty="0"/>
          </a:p>
        </p:txBody>
      </p:sp>
    </p:spTree>
    <p:extLst>
      <p:ext uri="{BB962C8B-B14F-4D97-AF65-F5344CB8AC3E}">
        <p14:creationId xmlns:p14="http://schemas.microsoft.com/office/powerpoint/2010/main" val="176979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46304" y="1217489"/>
            <a:ext cx="8528421" cy="1008140"/>
          </a:xfrm>
        </p:spPr>
        <p:txBody>
          <a:bodyPr/>
          <a:lstStyle/>
          <a:p>
            <a:pPr algn="ctr"/>
            <a:r>
              <a:rPr lang="ru-RU" sz="2400" dirty="0">
                <a:solidFill>
                  <a:srgbClr val="00AA94"/>
                </a:solidFill>
              </a:rPr>
              <a:t>Сотрудничество между университетами, Обществом Фраунгофер и промышленностью</a:t>
            </a:r>
            <a:r>
              <a:rPr lang="de-DE" sz="2400" kern="1200" dirty="0" smtClean="0">
                <a:solidFill>
                  <a:srgbClr val="00AA94"/>
                </a:solidFill>
              </a:rPr>
              <a:t/>
            </a:r>
            <a:br>
              <a:rPr lang="de-DE" sz="2400" kern="1200" dirty="0" smtClean="0">
                <a:solidFill>
                  <a:srgbClr val="00AA94"/>
                </a:solidFill>
              </a:rPr>
            </a:br>
            <a:r>
              <a:rPr lang="en-US" sz="1800" kern="1200" cap="none" dirty="0" err="1" smtClean="0">
                <a:solidFill>
                  <a:srgbClr val="333333"/>
                </a:solidFill>
                <a:latin typeface="Arial" pitchFamily="34" charset="0"/>
                <a:cs typeface="Arial" pitchFamily="34" charset="0"/>
              </a:rPr>
              <a:t>Zusammenarbeit</a:t>
            </a:r>
            <a:r>
              <a:rPr lang="en-US" sz="1800" kern="1200" cap="none" dirty="0" smtClean="0">
                <a:solidFill>
                  <a:srgbClr val="333333"/>
                </a:solidFill>
                <a:latin typeface="Arial" pitchFamily="34" charset="0"/>
                <a:cs typeface="Arial" pitchFamily="34" charset="0"/>
              </a:rPr>
              <a:t> </a:t>
            </a:r>
            <a:r>
              <a:rPr lang="en-US" sz="1800" kern="1200" cap="none" dirty="0" err="1" smtClean="0">
                <a:solidFill>
                  <a:srgbClr val="333333"/>
                </a:solidFill>
                <a:latin typeface="Arial" pitchFamily="34" charset="0"/>
                <a:cs typeface="Arial" pitchFamily="34" charset="0"/>
              </a:rPr>
              <a:t>zwischen</a:t>
            </a:r>
            <a:r>
              <a:rPr lang="en-US" sz="1800" kern="1200" cap="none" dirty="0" smtClean="0">
                <a:solidFill>
                  <a:srgbClr val="333333"/>
                </a:solidFill>
                <a:latin typeface="Arial" pitchFamily="34" charset="0"/>
                <a:cs typeface="Arial" pitchFamily="34" charset="0"/>
              </a:rPr>
              <a:t> </a:t>
            </a:r>
            <a:r>
              <a:rPr lang="en-US" sz="1800" kern="1200" cap="none" dirty="0" err="1" smtClean="0">
                <a:solidFill>
                  <a:srgbClr val="333333"/>
                </a:solidFill>
                <a:latin typeface="Arial" pitchFamily="34" charset="0"/>
                <a:cs typeface="Arial" pitchFamily="34" charset="0"/>
              </a:rPr>
              <a:t>Universitäten</a:t>
            </a:r>
            <a:r>
              <a:rPr lang="en-US" sz="1800" kern="1200" cap="none" dirty="0" smtClean="0">
                <a:solidFill>
                  <a:srgbClr val="333333"/>
                </a:solidFill>
                <a:latin typeface="Arial" pitchFamily="34" charset="0"/>
                <a:cs typeface="Arial" pitchFamily="34" charset="0"/>
              </a:rPr>
              <a:t>, der </a:t>
            </a:r>
            <a:r>
              <a:rPr lang="en-US" sz="1800" kern="1200" cap="none" dirty="0" err="1" smtClean="0">
                <a:solidFill>
                  <a:srgbClr val="333333"/>
                </a:solidFill>
                <a:latin typeface="Arial" pitchFamily="34" charset="0"/>
                <a:cs typeface="Arial" pitchFamily="34" charset="0"/>
              </a:rPr>
              <a:t>Fraunhofer</a:t>
            </a:r>
            <a:r>
              <a:rPr lang="en-US" sz="1800" kern="1200" cap="none" dirty="0" smtClean="0">
                <a:solidFill>
                  <a:srgbClr val="333333"/>
                </a:solidFill>
                <a:latin typeface="Arial" pitchFamily="34" charset="0"/>
                <a:cs typeface="Arial" pitchFamily="34" charset="0"/>
              </a:rPr>
              <a:t> und der </a:t>
            </a:r>
            <a:r>
              <a:rPr lang="en-US" sz="1800" kern="1200" cap="none" dirty="0" err="1" smtClean="0">
                <a:solidFill>
                  <a:srgbClr val="333333"/>
                </a:solidFill>
                <a:latin typeface="Arial" pitchFamily="34" charset="0"/>
                <a:cs typeface="Arial" pitchFamily="34" charset="0"/>
              </a:rPr>
              <a:t>Industrie</a:t>
            </a:r>
            <a:endParaRPr lang="de-DE" sz="2400" b="0" dirty="0">
              <a:latin typeface="+mn-lt"/>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3256"/>
          <a:stretch/>
        </p:blipFill>
        <p:spPr bwMode="auto">
          <a:xfrm>
            <a:off x="463550" y="4885227"/>
            <a:ext cx="8224838" cy="118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925054" y="2752825"/>
            <a:ext cx="6420050" cy="1684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1061"/>
          <p:cNvSpPr>
            <a:spLocks noChangeArrowheads="1"/>
          </p:cNvSpPr>
          <p:nvPr/>
        </p:nvSpPr>
        <p:spPr bwMode="auto">
          <a:xfrm>
            <a:off x="256192" y="2626660"/>
            <a:ext cx="3551262" cy="1923949"/>
          </a:xfrm>
          <a:prstGeom prst="ellipse">
            <a:avLst/>
          </a:prstGeom>
          <a:noFill/>
          <a:ln w="19050" algn="ctr">
            <a:solidFill>
              <a:schemeClr val="accent2"/>
            </a:solidFill>
            <a:round/>
            <a:headEnd/>
            <a:tailEnd/>
          </a:ln>
          <a:effectLst/>
          <a:extLst>
            <a:ext uri="{909E8E84-426E-40DD-AFC4-6F175D3DCCD1}">
              <a14:hiddenFill xmlns:a14="http://schemas.microsoft.com/office/drawing/2010/main">
                <a:solidFill>
                  <a:srgbClr val="FFA81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Oval 1062"/>
          <p:cNvSpPr>
            <a:spLocks noChangeArrowheads="1"/>
          </p:cNvSpPr>
          <p:nvPr/>
        </p:nvSpPr>
        <p:spPr bwMode="auto">
          <a:xfrm>
            <a:off x="2762485" y="3161400"/>
            <a:ext cx="3028233" cy="1603105"/>
          </a:xfrm>
          <a:prstGeom prst="ellipse">
            <a:avLst/>
          </a:prstGeom>
          <a:noFill/>
          <a:ln w="19050" algn="ctr">
            <a:solidFill>
              <a:schemeClr val="tx2"/>
            </a:solidFill>
            <a:round/>
            <a:headEnd/>
            <a:tailEnd/>
          </a:ln>
          <a:effectLst/>
          <a:extLst>
            <a:ext uri="{909E8E84-426E-40DD-AFC4-6F175D3DCCD1}">
              <a14:hiddenFill xmlns:a14="http://schemas.microsoft.com/office/drawing/2010/main">
                <a:solidFill>
                  <a:srgbClr val="FFA81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8" name="Picture 1066" descr="Fraunhofer_Logo_stand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400" y="3768154"/>
            <a:ext cx="2090442" cy="38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779221" y="3314586"/>
            <a:ext cx="1804125" cy="461665"/>
          </a:xfrm>
          <a:prstGeom prst="rect">
            <a:avLst/>
          </a:prstGeom>
          <a:noFill/>
        </p:spPr>
        <p:txBody>
          <a:bodyPr wrap="square" rtlCol="0">
            <a:spAutoFit/>
          </a:bodyPr>
          <a:lstStyle/>
          <a:p>
            <a:pPr algn="ctr"/>
            <a:r>
              <a:rPr lang="en-US" b="1" dirty="0" err="1" smtClean="0">
                <a:latin typeface="Arial" pitchFamily="34" charset="0"/>
                <a:cs typeface="Arial" pitchFamily="34" charset="0"/>
              </a:rPr>
              <a:t>Universität</a:t>
            </a:r>
            <a:endParaRPr lang="en-US" b="1" dirty="0">
              <a:latin typeface="Arial" pitchFamily="34" charset="0"/>
              <a:cs typeface="Arial" pitchFamily="34" charset="0"/>
            </a:endParaRPr>
          </a:p>
        </p:txBody>
      </p:sp>
      <p:sp>
        <p:nvSpPr>
          <p:cNvPr id="10" name="Oval 1061"/>
          <p:cNvSpPr>
            <a:spLocks noChangeArrowheads="1"/>
          </p:cNvSpPr>
          <p:nvPr/>
        </p:nvSpPr>
        <p:spPr bwMode="auto">
          <a:xfrm>
            <a:off x="5391884" y="2640516"/>
            <a:ext cx="3551262" cy="1923949"/>
          </a:xfrm>
          <a:prstGeom prst="ellipse">
            <a:avLst/>
          </a:prstGeom>
          <a:noFill/>
          <a:ln w="19050" algn="ctr">
            <a:solidFill>
              <a:schemeClr val="accent2"/>
            </a:solidFill>
            <a:round/>
            <a:headEnd/>
            <a:tailEnd/>
          </a:ln>
          <a:effectLst/>
          <a:extLst>
            <a:ext uri="{909E8E84-426E-40DD-AFC4-6F175D3DCCD1}">
              <a14:hiddenFill xmlns:a14="http://schemas.microsoft.com/office/drawing/2010/main">
                <a:solidFill>
                  <a:srgbClr val="FFA81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Textfeld 10"/>
          <p:cNvSpPr txBox="1"/>
          <p:nvPr/>
        </p:nvSpPr>
        <p:spPr>
          <a:xfrm>
            <a:off x="5914913" y="3328442"/>
            <a:ext cx="1804125" cy="461665"/>
          </a:xfrm>
          <a:prstGeom prst="rect">
            <a:avLst/>
          </a:prstGeom>
          <a:noFill/>
        </p:spPr>
        <p:txBody>
          <a:bodyPr wrap="square" rtlCol="0">
            <a:spAutoFit/>
          </a:bodyPr>
          <a:lstStyle/>
          <a:p>
            <a:pPr algn="ctr"/>
            <a:r>
              <a:rPr lang="en-US" b="1" dirty="0" err="1" smtClean="0">
                <a:latin typeface="Arial" pitchFamily="34" charset="0"/>
                <a:cs typeface="Arial" pitchFamily="34" charset="0"/>
              </a:rPr>
              <a:t>Industrie</a:t>
            </a:r>
            <a:endParaRPr lang="en-US" b="1" dirty="0">
              <a:latin typeface="Arial" pitchFamily="34" charset="0"/>
              <a:cs typeface="Arial" pitchFamily="34" charset="0"/>
            </a:endParaRPr>
          </a:p>
        </p:txBody>
      </p:sp>
    </p:spTree>
    <p:extLst>
      <p:ext uri="{BB962C8B-B14F-4D97-AF65-F5344CB8AC3E}">
        <p14:creationId xmlns:p14="http://schemas.microsoft.com/office/powerpoint/2010/main" val="593205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459" y="703385"/>
            <a:ext cx="8207619" cy="930520"/>
          </a:xfrm>
        </p:spPr>
        <p:txBody>
          <a:bodyPr>
            <a:noAutofit/>
          </a:bodyPr>
          <a:lstStyle/>
          <a:p>
            <a:pPr defTabSz="465242">
              <a:defRPr/>
            </a:pPr>
            <a:r>
              <a:rPr lang="en-GB" altLang="de-DE" dirty="0" smtClean="0"/>
              <a:t>The Big Track to Success</a:t>
            </a:r>
            <a:br>
              <a:rPr lang="en-GB" altLang="de-DE" dirty="0" smtClean="0"/>
            </a:br>
            <a:r>
              <a:rPr lang="en-GB" altLang="de-DE" sz="2215" dirty="0" smtClean="0">
                <a:solidFill>
                  <a:srgbClr val="FF0000"/>
                </a:solidFill>
              </a:rPr>
              <a:t>…crossing the valley of death…</a:t>
            </a:r>
            <a:endParaRPr lang="de-DE" sz="2215" dirty="0"/>
          </a:p>
        </p:txBody>
      </p:sp>
      <p:pic>
        <p:nvPicPr>
          <p:cNvPr id="138243" name="Picture 3" descr="japan_05_feb"/>
          <p:cNvPicPr>
            <a:picLocks noChangeAspect="1" noChangeArrowheads="1"/>
          </p:cNvPicPr>
          <p:nvPr/>
        </p:nvPicPr>
        <p:blipFill>
          <a:blip r:embed="rId2" cstate="print">
            <a:extLst>
              <a:ext uri="{28A0092B-C50C-407E-A947-70E740481C1C}">
                <a14:useLocalDpi xmlns:a14="http://schemas.microsoft.com/office/drawing/2010/main" val="0"/>
              </a:ext>
            </a:extLst>
          </a:blip>
          <a:srcRect l="8907" t="28572" r="9500" b="4622"/>
          <a:stretch>
            <a:fillRect/>
          </a:stretch>
        </p:blipFill>
        <p:spPr bwMode="auto">
          <a:xfrm>
            <a:off x="808892" y="1846385"/>
            <a:ext cx="719943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 Box 4"/>
          <p:cNvSpPr txBox="1">
            <a:spLocks noChangeArrowheads="1"/>
          </p:cNvSpPr>
          <p:nvPr/>
        </p:nvSpPr>
        <p:spPr bwMode="auto">
          <a:xfrm>
            <a:off x="1877563" y="2936631"/>
            <a:ext cx="2257349" cy="433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chemeClr val="folHlink"/>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Aft>
                <a:spcPts val="900"/>
              </a:spcAft>
              <a:buClr>
                <a:schemeClr val="tx2"/>
              </a:buClr>
              <a:buFont typeface="Wingdings" panose="05000000000000000000" pitchFamily="2" charset="2"/>
              <a:buChar char="n"/>
              <a:defRPr>
                <a:solidFill>
                  <a:schemeClr val="tx1"/>
                </a:solidFill>
                <a:latin typeface="Frutiger LT Com 55 Roman" panose="020B0503030504020204" pitchFamily="34" charset="0"/>
              </a:defRPr>
            </a:lvl1pPr>
            <a:lvl2pPr marL="742950" indent="-285750" eaLnBrk="0" hangingPunct="0">
              <a:spcAft>
                <a:spcPts val="900"/>
              </a:spcAft>
              <a:buClr>
                <a:schemeClr val="bg2"/>
              </a:buClr>
              <a:buFont typeface="Wingdings" panose="05000000000000000000" pitchFamily="2" charset="2"/>
              <a:buChar char="n"/>
              <a:defRPr>
                <a:solidFill>
                  <a:schemeClr val="tx1"/>
                </a:solidFill>
                <a:latin typeface="Frutiger LT Com 55 Roman" panose="020B0503030504020204" pitchFamily="34" charset="0"/>
              </a:defRPr>
            </a:lvl2pPr>
            <a:lvl3pPr marL="1143000" indent="-228600" eaLnBrk="0" hangingPunct="0">
              <a:spcAft>
                <a:spcPts val="900"/>
              </a:spcAft>
              <a:buClr>
                <a:schemeClr val="bg2"/>
              </a:buClr>
              <a:buFont typeface="Wingdings" panose="05000000000000000000" pitchFamily="2" charset="2"/>
              <a:buChar char="n"/>
              <a:defRPr>
                <a:solidFill>
                  <a:schemeClr val="tx1"/>
                </a:solidFill>
                <a:latin typeface="Frutiger LT Com 55 Roman" panose="020B0503030504020204" pitchFamily="34" charset="0"/>
              </a:defRPr>
            </a:lvl3pPr>
            <a:lvl4pPr marL="1600200" indent="-228600" eaLnBrk="0" hangingPunct="0">
              <a:spcAft>
                <a:spcPts val="900"/>
              </a:spcAft>
              <a:buClr>
                <a:schemeClr val="bg2"/>
              </a:buClr>
              <a:buFont typeface="Wingdings" panose="05000000000000000000" pitchFamily="2" charset="2"/>
              <a:buChar char="n"/>
              <a:defRPr>
                <a:solidFill>
                  <a:schemeClr val="tx1"/>
                </a:solidFill>
                <a:latin typeface="Frutiger LT Com 55 Roman" panose="020B0503030504020204" pitchFamily="34" charset="0"/>
              </a:defRPr>
            </a:lvl4pPr>
            <a:lvl5pPr marL="2057400" indent="-228600" eaLnBrk="0" hangingPunct="0">
              <a:spcAft>
                <a:spcPts val="900"/>
              </a:spcAft>
              <a:buClr>
                <a:schemeClr val="bg2"/>
              </a:buClr>
              <a:buFont typeface="Wingdings" panose="05000000000000000000" pitchFamily="2" charset="2"/>
              <a:buChar char="n"/>
              <a:defRPr>
                <a:solidFill>
                  <a:schemeClr val="tx1"/>
                </a:solidFill>
                <a:latin typeface="Frutiger LT Com 55 Roman" panose="020B0503030504020204" pitchFamily="34" charset="0"/>
              </a:defRPr>
            </a:lvl5pPr>
            <a:lvl6pPr marL="2514600" indent="-228600" eaLnBrk="0" fontAlgn="base" hangingPunct="0">
              <a:spcBef>
                <a:spcPct val="0"/>
              </a:spcBef>
              <a:spcAft>
                <a:spcPts val="900"/>
              </a:spcAft>
              <a:buClr>
                <a:schemeClr val="bg2"/>
              </a:buClr>
              <a:buFont typeface="Wingdings" panose="05000000000000000000" pitchFamily="2" charset="2"/>
              <a:buChar char="n"/>
              <a:defRPr>
                <a:solidFill>
                  <a:schemeClr val="tx1"/>
                </a:solidFill>
                <a:latin typeface="Frutiger LT Com 55 Roman" panose="020B0503030504020204" pitchFamily="34" charset="0"/>
              </a:defRPr>
            </a:lvl6pPr>
            <a:lvl7pPr marL="2971800" indent="-228600" eaLnBrk="0" fontAlgn="base" hangingPunct="0">
              <a:spcBef>
                <a:spcPct val="0"/>
              </a:spcBef>
              <a:spcAft>
                <a:spcPts val="900"/>
              </a:spcAft>
              <a:buClr>
                <a:schemeClr val="bg2"/>
              </a:buClr>
              <a:buFont typeface="Wingdings" panose="05000000000000000000" pitchFamily="2" charset="2"/>
              <a:buChar char="n"/>
              <a:defRPr>
                <a:solidFill>
                  <a:schemeClr val="tx1"/>
                </a:solidFill>
                <a:latin typeface="Frutiger LT Com 55 Roman" panose="020B0503030504020204" pitchFamily="34" charset="0"/>
              </a:defRPr>
            </a:lvl7pPr>
            <a:lvl8pPr marL="3429000" indent="-228600" eaLnBrk="0" fontAlgn="base" hangingPunct="0">
              <a:spcBef>
                <a:spcPct val="0"/>
              </a:spcBef>
              <a:spcAft>
                <a:spcPts val="900"/>
              </a:spcAft>
              <a:buClr>
                <a:schemeClr val="bg2"/>
              </a:buClr>
              <a:buFont typeface="Wingdings" panose="05000000000000000000" pitchFamily="2" charset="2"/>
              <a:buChar char="n"/>
              <a:defRPr>
                <a:solidFill>
                  <a:schemeClr val="tx1"/>
                </a:solidFill>
                <a:latin typeface="Frutiger LT Com 55 Roman" panose="020B0503030504020204" pitchFamily="34" charset="0"/>
              </a:defRPr>
            </a:lvl8pPr>
            <a:lvl9pPr marL="3886200" indent="-228600" eaLnBrk="0" fontAlgn="base" hangingPunct="0">
              <a:spcBef>
                <a:spcPct val="0"/>
              </a:spcBef>
              <a:spcAft>
                <a:spcPts val="900"/>
              </a:spcAft>
              <a:buClr>
                <a:schemeClr val="bg2"/>
              </a:buClr>
              <a:buFont typeface="Wingdings" panose="05000000000000000000" pitchFamily="2" charset="2"/>
              <a:buChar char="n"/>
              <a:defRPr>
                <a:solidFill>
                  <a:schemeClr val="tx1"/>
                </a:solidFill>
                <a:latin typeface="Frutiger LT Com 55 Roman" panose="020B0503030504020204" pitchFamily="34" charset="0"/>
              </a:defRPr>
            </a:lvl9pPr>
          </a:lstStyle>
          <a:p>
            <a:pPr algn="ctr">
              <a:spcAft>
                <a:spcPct val="0"/>
              </a:spcAft>
              <a:buClrTx/>
              <a:buFontTx/>
              <a:buNone/>
            </a:pPr>
            <a:r>
              <a:rPr lang="en-GB" altLang="de-DE" sz="2215" dirty="0">
                <a:latin typeface="TheSansOffice"/>
              </a:rPr>
              <a:t>Proof of concept</a:t>
            </a:r>
          </a:p>
        </p:txBody>
      </p:sp>
    </p:spTree>
    <p:extLst>
      <p:ext uri="{BB962C8B-B14F-4D97-AF65-F5344CB8AC3E}">
        <p14:creationId xmlns:p14="http://schemas.microsoft.com/office/powerpoint/2010/main" val="1351614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3479" y="332656"/>
            <a:ext cx="8208000" cy="369332"/>
          </a:xfrm>
        </p:spPr>
        <p:txBody>
          <a:bodyPr/>
          <a:lstStyle/>
          <a:p>
            <a:r>
              <a:rPr lang="de-DE" altLang="de-DE" dirty="0" smtClean="0"/>
              <a:t>Hochschulkooperationen</a:t>
            </a:r>
            <a:r>
              <a:rPr lang="de-DE" altLang="de-DE" dirty="0"/>
              <a:t> </a:t>
            </a:r>
            <a:r>
              <a:rPr lang="de-DE" altLang="de-DE" dirty="0" smtClean="0"/>
              <a:t>- Synergieeffekte</a:t>
            </a:r>
            <a:endParaRPr lang="de-DE" dirty="0"/>
          </a:p>
        </p:txBody>
      </p:sp>
      <p:sp>
        <p:nvSpPr>
          <p:cNvPr id="4" name="AutoShape 17"/>
          <p:cNvSpPr>
            <a:spLocks noChangeArrowheads="1"/>
          </p:cNvSpPr>
          <p:nvPr/>
        </p:nvSpPr>
        <p:spPr bwMode="auto">
          <a:xfrm rot="5400000">
            <a:off x="4772025" y="1249363"/>
            <a:ext cx="4416425" cy="39020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976" y="14173"/>
                </a:moveTo>
                <a:cubicBezTo>
                  <a:pt x="20373" y="13093"/>
                  <a:pt x="20577" y="11951"/>
                  <a:pt x="20577" y="10800"/>
                </a:cubicBezTo>
                <a:cubicBezTo>
                  <a:pt x="20577" y="5400"/>
                  <a:pt x="16199" y="1023"/>
                  <a:pt x="10800" y="1023"/>
                </a:cubicBezTo>
                <a:cubicBezTo>
                  <a:pt x="5400" y="1023"/>
                  <a:pt x="1023" y="5400"/>
                  <a:pt x="1023" y="10800"/>
                </a:cubicBezTo>
                <a:cubicBezTo>
                  <a:pt x="1022" y="12668"/>
                  <a:pt x="1558" y="14497"/>
                  <a:pt x="2565" y="16070"/>
                </a:cubicBezTo>
                <a:lnTo>
                  <a:pt x="1703" y="16622"/>
                </a:lnTo>
                <a:cubicBezTo>
                  <a:pt x="591" y="14884"/>
                  <a:pt x="0" y="12863"/>
                  <a:pt x="0" y="10800"/>
                </a:cubicBezTo>
                <a:cubicBezTo>
                  <a:pt x="0" y="4835"/>
                  <a:pt x="4835" y="0"/>
                  <a:pt x="10800" y="0"/>
                </a:cubicBezTo>
                <a:cubicBezTo>
                  <a:pt x="16764" y="0"/>
                  <a:pt x="21600" y="4835"/>
                  <a:pt x="21600" y="10800"/>
                </a:cubicBezTo>
                <a:cubicBezTo>
                  <a:pt x="21600" y="12071"/>
                  <a:pt x="21375" y="13333"/>
                  <a:pt x="20936" y="14526"/>
                </a:cubicBezTo>
                <a:lnTo>
                  <a:pt x="23470" y="15458"/>
                </a:lnTo>
                <a:lnTo>
                  <a:pt x="19349" y="17365"/>
                </a:lnTo>
                <a:lnTo>
                  <a:pt x="17442" y="13242"/>
                </a:lnTo>
                <a:lnTo>
                  <a:pt x="19976" y="14173"/>
                </a:lnTo>
                <a:close/>
              </a:path>
            </a:pathLst>
          </a:custGeom>
          <a:solidFill>
            <a:srgbClr val="D4E6F4"/>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1800">
              <a:solidFill>
                <a:srgbClr val="000000"/>
              </a:solidFill>
              <a:latin typeface="Frutiger LT Com 55 Roman" pitchFamily="34" charset="0"/>
            </a:endParaRPr>
          </a:p>
        </p:txBody>
      </p:sp>
      <p:sp>
        <p:nvSpPr>
          <p:cNvPr id="6" name="Rectangle 3"/>
          <p:cNvSpPr txBox="1">
            <a:spLocks noChangeArrowheads="1"/>
          </p:cNvSpPr>
          <p:nvPr/>
        </p:nvSpPr>
        <p:spPr bwMode="auto">
          <a:xfrm>
            <a:off x="258762" y="769938"/>
            <a:ext cx="3654425" cy="5395365"/>
          </a:xfrm>
          <a:prstGeom prst="rect">
            <a:avLst/>
          </a:prstGeom>
          <a:noFill/>
          <a:ln>
            <a:noFill/>
          </a:ln>
          <a:effectLst/>
          <a:ex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a:buClr>
                <a:srgbClr val="179C7D"/>
              </a:buClr>
              <a:buFont typeface="Wingdings" pitchFamily="2" charset="2"/>
              <a:buNone/>
            </a:pPr>
            <a:r>
              <a:rPr lang="de-DE" altLang="de-DE" sz="1800" b="1" kern="0" dirty="0" smtClean="0">
                <a:solidFill>
                  <a:srgbClr val="179C7D"/>
                </a:solidFill>
              </a:rPr>
              <a:t>Fraunhofer-Ansatz</a:t>
            </a:r>
            <a:r>
              <a:rPr lang="de-DE" altLang="de-DE" sz="1800" kern="0" dirty="0" smtClean="0">
                <a:solidFill>
                  <a:srgbClr val="000000"/>
                </a:solidFill>
              </a:rPr>
              <a:t>:</a:t>
            </a:r>
            <a:endParaRPr lang="de-DE" altLang="de-DE" sz="1800" b="1" kern="0" dirty="0" smtClean="0">
              <a:solidFill>
                <a:srgbClr val="000000"/>
              </a:solidFill>
              <a:latin typeface="Frutiger LT Com 45 Light" pitchFamily="34" charset="0"/>
            </a:endParaRPr>
          </a:p>
          <a:p>
            <a:pPr marL="266700" lvl="1" indent="-266700">
              <a:buClr>
                <a:srgbClr val="A8AFAF"/>
              </a:buClr>
            </a:pPr>
            <a:r>
              <a:rPr lang="de-DE" altLang="de-DE" sz="1800" b="1" kern="0" dirty="0" smtClean="0">
                <a:solidFill>
                  <a:srgbClr val="000000"/>
                </a:solidFill>
                <a:latin typeface="Frutiger LT Com 45 Light" pitchFamily="34" charset="0"/>
              </a:rPr>
              <a:t>Zuordnung des IP </a:t>
            </a:r>
            <a:r>
              <a:rPr lang="de-DE" altLang="de-DE" sz="1800" kern="0" dirty="0" smtClean="0">
                <a:solidFill>
                  <a:srgbClr val="000000"/>
                </a:solidFill>
                <a:latin typeface="Frutiger LT Com 45 Light" pitchFamily="34" charset="0"/>
              </a:rPr>
              <a:t>ist eine Frage des Sachverhalts: </a:t>
            </a:r>
          </a:p>
          <a:p>
            <a:pPr marL="266700" lvl="1" indent="-266700">
              <a:buClr>
                <a:srgbClr val="A8AFAF"/>
              </a:buClr>
              <a:buFont typeface="Wingdings" pitchFamily="2" charset="2"/>
              <a:buNone/>
            </a:pPr>
            <a:r>
              <a:rPr lang="de-DE" altLang="de-DE" sz="1800" kern="0" dirty="0" smtClean="0">
                <a:solidFill>
                  <a:srgbClr val="000000"/>
                </a:solidFill>
                <a:latin typeface="Frutiger LT Com 45 Light" pitchFamily="34" charset="0"/>
              </a:rPr>
              <a:t>	In wessen </a:t>
            </a:r>
            <a:r>
              <a:rPr lang="de-DE" altLang="de-DE" sz="1800" b="1" kern="0" dirty="0" smtClean="0">
                <a:solidFill>
                  <a:srgbClr val="000000"/>
                </a:solidFill>
                <a:latin typeface="Frutiger LT Com 45 Light" pitchFamily="34" charset="0"/>
              </a:rPr>
              <a:t>Sphäre</a:t>
            </a:r>
            <a:r>
              <a:rPr lang="de-DE" altLang="de-DE" sz="1800" kern="0" dirty="0" smtClean="0">
                <a:solidFill>
                  <a:srgbClr val="000000"/>
                </a:solidFill>
                <a:latin typeface="Frutiger LT Com 45 Light" pitchFamily="34" charset="0"/>
              </a:rPr>
              <a:t> (Uni/FhG) wurde eine Erfindung entwickelt? </a:t>
            </a:r>
          </a:p>
          <a:p>
            <a:pPr marL="266700" lvl="1" indent="-266700">
              <a:buClr>
                <a:srgbClr val="A8AFAF"/>
              </a:buClr>
            </a:pPr>
            <a:r>
              <a:rPr lang="de-DE" altLang="de-DE" sz="1800" b="1" kern="0" dirty="0" smtClean="0">
                <a:solidFill>
                  <a:srgbClr val="000000"/>
                </a:solidFill>
                <a:latin typeface="Frutiger LT Com 45 Light" pitchFamily="34" charset="0"/>
              </a:rPr>
              <a:t>IP-Regelungen</a:t>
            </a:r>
            <a:r>
              <a:rPr lang="de-DE" altLang="de-DE" sz="1800" kern="0" dirty="0" smtClean="0">
                <a:solidFill>
                  <a:srgbClr val="000000"/>
                </a:solidFill>
                <a:latin typeface="Frutiger LT Com 45 Light" pitchFamily="34" charset="0"/>
              </a:rPr>
              <a:t> im Kooperations-vertrag </a:t>
            </a:r>
            <a:r>
              <a:rPr lang="de-DE" altLang="de-DE" sz="1800" b="1" kern="0" dirty="0" smtClean="0">
                <a:solidFill>
                  <a:srgbClr val="000000"/>
                </a:solidFill>
                <a:latin typeface="Frutiger LT Com 45 Light" pitchFamily="34" charset="0"/>
              </a:rPr>
              <a:t>differenzieren nicht nach Berufungsmodellen</a:t>
            </a:r>
            <a:endParaRPr lang="de-DE" altLang="de-DE" sz="1800" b="1" kern="0" dirty="0" smtClean="0">
              <a:solidFill>
                <a:srgbClr val="D40000"/>
              </a:solidFill>
              <a:latin typeface="Frutiger LT Com 45 Light" pitchFamily="34" charset="0"/>
            </a:endParaRPr>
          </a:p>
          <a:p>
            <a:pPr marL="266700" lvl="1" indent="-266700">
              <a:buClr>
                <a:srgbClr val="A8AFAF"/>
              </a:buClr>
              <a:buFont typeface="Wingdings" pitchFamily="2" charset="2"/>
              <a:buNone/>
            </a:pPr>
            <a:endParaRPr lang="de-DE" altLang="de-DE" sz="1800" b="1" kern="0" dirty="0" smtClean="0">
              <a:solidFill>
                <a:srgbClr val="D40000"/>
              </a:solidFill>
              <a:latin typeface="Frutiger LT Com 45 Light" pitchFamily="34" charset="0"/>
            </a:endParaRPr>
          </a:p>
          <a:p>
            <a:pPr marL="266700" lvl="1" indent="-266700">
              <a:buClr>
                <a:srgbClr val="A8AFAF"/>
              </a:buClr>
              <a:buFont typeface="Wingdings" pitchFamily="2" charset="2"/>
              <a:buNone/>
            </a:pPr>
            <a:endParaRPr lang="de-DE" altLang="de-DE" sz="1800" b="1" kern="0" dirty="0">
              <a:solidFill>
                <a:srgbClr val="D40000"/>
              </a:solidFill>
              <a:latin typeface="Frutiger LT Com 45 Light" pitchFamily="34" charset="0"/>
            </a:endParaRPr>
          </a:p>
          <a:p>
            <a:pPr marL="266700" lvl="1" indent="-266700">
              <a:buClr>
                <a:srgbClr val="A8AFAF"/>
              </a:buClr>
              <a:buFont typeface="Wingdings" pitchFamily="2" charset="2"/>
              <a:buNone/>
            </a:pPr>
            <a:endParaRPr lang="de-DE" altLang="de-DE" sz="1000" kern="0" dirty="0" smtClean="0">
              <a:solidFill>
                <a:srgbClr val="000000"/>
              </a:solidFill>
              <a:latin typeface="Frutiger LT Com 45 Light" pitchFamily="34" charset="0"/>
            </a:endParaRPr>
          </a:p>
          <a:p>
            <a:pPr marL="266700" lvl="1" indent="-266700">
              <a:buClr>
                <a:srgbClr val="A8AFAF"/>
              </a:buClr>
            </a:pPr>
            <a:r>
              <a:rPr lang="de-DE" altLang="de-DE" sz="1800" b="1" kern="0" dirty="0" smtClean="0">
                <a:solidFill>
                  <a:srgbClr val="000000"/>
                </a:solidFill>
                <a:latin typeface="Frutiger LT Com 45 Light" pitchFamily="34" charset="0"/>
              </a:rPr>
              <a:t>Verwertung durch FhG</a:t>
            </a:r>
            <a:r>
              <a:rPr lang="de-DE" altLang="de-DE" sz="1800" kern="0" dirty="0" smtClean="0">
                <a:solidFill>
                  <a:srgbClr val="000000"/>
                </a:solidFill>
                <a:latin typeface="Frutiger LT Com 45 Light" pitchFamily="34" charset="0"/>
              </a:rPr>
              <a:t> mit</a:t>
            </a:r>
            <a:br>
              <a:rPr lang="de-DE" altLang="de-DE" sz="1800" kern="0" dirty="0" smtClean="0">
                <a:solidFill>
                  <a:srgbClr val="000000"/>
                </a:solidFill>
                <a:latin typeface="Frutiger LT Com 45 Light" pitchFamily="34" charset="0"/>
              </a:rPr>
            </a:br>
            <a:r>
              <a:rPr lang="de-DE" altLang="de-DE" sz="1800" kern="0" dirty="0" smtClean="0">
                <a:solidFill>
                  <a:srgbClr val="000000"/>
                </a:solidFill>
                <a:latin typeface="Frutiger LT Com 45 Light" pitchFamily="34" charset="0"/>
              </a:rPr>
              <a:t>angemessener </a:t>
            </a:r>
            <a:r>
              <a:rPr lang="de-DE" altLang="de-DE" sz="1800" b="1" kern="0" dirty="0" smtClean="0">
                <a:solidFill>
                  <a:srgbClr val="000000"/>
                </a:solidFill>
                <a:latin typeface="Frutiger LT Com 45 Light" pitchFamily="34" charset="0"/>
              </a:rPr>
              <a:t>Erlösbeteiligung</a:t>
            </a:r>
            <a:r>
              <a:rPr lang="de-DE" altLang="de-DE" sz="1800" kern="0" dirty="0" smtClean="0">
                <a:solidFill>
                  <a:srgbClr val="000000"/>
                </a:solidFill>
                <a:latin typeface="Frutiger LT Com 45 Light" pitchFamily="34" charset="0"/>
              </a:rPr>
              <a:t> </a:t>
            </a:r>
            <a:r>
              <a:rPr lang="de-DE" altLang="de-DE" sz="1800" b="1" kern="0" dirty="0" smtClean="0">
                <a:solidFill>
                  <a:srgbClr val="000000"/>
                </a:solidFill>
                <a:latin typeface="Frutiger LT Com 45 Light" pitchFamily="34" charset="0"/>
              </a:rPr>
              <a:t>der Uni incl. Befreiung </a:t>
            </a:r>
            <a:r>
              <a:rPr lang="de-DE" altLang="de-DE" sz="1800" kern="0" dirty="0" smtClean="0">
                <a:solidFill>
                  <a:srgbClr val="000000"/>
                </a:solidFill>
                <a:latin typeface="Frutiger LT Com 45 Light" pitchFamily="34" charset="0"/>
              </a:rPr>
              <a:t>der Uni </a:t>
            </a:r>
            <a:r>
              <a:rPr lang="de-DE" altLang="de-DE" sz="1800" b="1" kern="0" dirty="0" smtClean="0">
                <a:solidFill>
                  <a:srgbClr val="000000"/>
                </a:solidFill>
                <a:latin typeface="Frutiger LT Com 45 Light" pitchFamily="34" charset="0"/>
              </a:rPr>
              <a:t>von Vergütungspflicht nach     § 42 Nr. 4 ArbEG</a:t>
            </a:r>
          </a:p>
          <a:p>
            <a:pPr marL="266700" lvl="1" indent="-266700">
              <a:buClr>
                <a:srgbClr val="A8AFAF"/>
              </a:buClr>
            </a:pPr>
            <a:endParaRPr lang="de-DE" altLang="de-DE" sz="1800" b="1" kern="0" dirty="0" smtClean="0">
              <a:solidFill>
                <a:srgbClr val="000000"/>
              </a:solidFill>
              <a:latin typeface="Frutiger LT Com 45 Light" pitchFamily="34" charset="0"/>
            </a:endParaRPr>
          </a:p>
          <a:p>
            <a:pPr marL="0" indent="0">
              <a:buClr>
                <a:srgbClr val="179C7D"/>
              </a:buClr>
            </a:pPr>
            <a:endParaRPr lang="de-DE" altLang="de-DE" sz="1800" kern="0" dirty="0" smtClean="0">
              <a:solidFill>
                <a:srgbClr val="000000"/>
              </a:solidFill>
              <a:latin typeface="Frutiger LT Com 45 Light" pitchFamily="34" charset="0"/>
            </a:endParaRPr>
          </a:p>
        </p:txBody>
      </p:sp>
      <p:grpSp>
        <p:nvGrpSpPr>
          <p:cNvPr id="7" name="Group 4"/>
          <p:cNvGrpSpPr>
            <a:grpSpLocks/>
          </p:cNvGrpSpPr>
          <p:nvPr/>
        </p:nvGrpSpPr>
        <p:grpSpPr bwMode="auto">
          <a:xfrm>
            <a:off x="3497263" y="776288"/>
            <a:ext cx="5329237" cy="4572000"/>
            <a:chOff x="2113" y="625"/>
            <a:chExt cx="3357" cy="2880"/>
          </a:xfrm>
        </p:grpSpPr>
        <p:sp>
          <p:nvSpPr>
            <p:cNvPr id="8" name="Oval 5"/>
            <p:cNvSpPr>
              <a:spLocks noChangeAspect="1" noChangeArrowheads="1"/>
            </p:cNvSpPr>
            <p:nvPr/>
          </p:nvSpPr>
          <p:spPr bwMode="auto">
            <a:xfrm>
              <a:off x="2880" y="625"/>
              <a:ext cx="1825" cy="1825"/>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Aft>
                  <a:spcPct val="40000"/>
                </a:spcAft>
                <a:buFont typeface="Wingdings" pitchFamily="2" charset="2"/>
                <a:buNone/>
              </a:pPr>
              <a:endParaRPr lang="de-DE" altLang="de-DE" sz="1800">
                <a:solidFill>
                  <a:srgbClr val="006E92"/>
                </a:solidFill>
              </a:endParaRPr>
            </a:p>
          </p:txBody>
        </p:sp>
        <p:sp>
          <p:nvSpPr>
            <p:cNvPr id="9" name="Oval 6"/>
            <p:cNvSpPr>
              <a:spLocks noChangeAspect="1" noChangeArrowheads="1"/>
            </p:cNvSpPr>
            <p:nvPr/>
          </p:nvSpPr>
          <p:spPr bwMode="auto">
            <a:xfrm>
              <a:off x="2113" y="1680"/>
              <a:ext cx="1825" cy="1825"/>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Aft>
                  <a:spcPct val="40000"/>
                </a:spcAft>
                <a:buFont typeface="Wingdings" pitchFamily="2" charset="2"/>
                <a:buNone/>
              </a:pPr>
              <a:endParaRPr lang="de-DE" altLang="de-DE" sz="1800">
                <a:solidFill>
                  <a:srgbClr val="000000"/>
                </a:solidFill>
              </a:endParaRPr>
            </a:p>
          </p:txBody>
        </p:sp>
        <p:sp>
          <p:nvSpPr>
            <p:cNvPr id="10" name="Oval 7"/>
            <p:cNvSpPr>
              <a:spLocks noChangeAspect="1" noChangeArrowheads="1"/>
            </p:cNvSpPr>
            <p:nvPr/>
          </p:nvSpPr>
          <p:spPr bwMode="auto">
            <a:xfrm>
              <a:off x="3645" y="1680"/>
              <a:ext cx="1825" cy="1825"/>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Aft>
                  <a:spcPct val="40000"/>
                </a:spcAft>
                <a:buFont typeface="Wingdings" pitchFamily="2" charset="2"/>
                <a:buNone/>
              </a:pPr>
              <a:endParaRPr lang="de-DE" altLang="de-DE" sz="1800">
                <a:solidFill>
                  <a:srgbClr val="000000"/>
                </a:solidFill>
              </a:endParaRPr>
            </a:p>
          </p:txBody>
        </p:sp>
        <p:sp>
          <p:nvSpPr>
            <p:cNvPr id="11" name="Text Box 8"/>
            <p:cNvSpPr txBox="1">
              <a:spLocks noChangeArrowheads="1"/>
            </p:cNvSpPr>
            <p:nvPr/>
          </p:nvSpPr>
          <p:spPr bwMode="auto">
            <a:xfrm>
              <a:off x="2999" y="1142"/>
              <a:ext cx="1823" cy="3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57238" eaLnBrk="0" hangingPunct="0">
                <a:defRPr>
                  <a:solidFill>
                    <a:schemeClr val="tx1"/>
                  </a:solidFill>
                  <a:latin typeface="Frutiger LT Com 55 Roman" pitchFamily="34" charset="0"/>
                </a:defRPr>
              </a:lvl1pPr>
              <a:lvl2pPr marL="742950" indent="-285750" defTabSz="757238" eaLnBrk="0" hangingPunct="0">
                <a:defRPr>
                  <a:solidFill>
                    <a:schemeClr val="tx1"/>
                  </a:solidFill>
                  <a:latin typeface="Frutiger LT Com 55 Roman" pitchFamily="34" charset="0"/>
                </a:defRPr>
              </a:lvl2pPr>
              <a:lvl3pPr marL="1143000" indent="-228600" defTabSz="757238" eaLnBrk="0" hangingPunct="0">
                <a:defRPr>
                  <a:solidFill>
                    <a:schemeClr val="tx1"/>
                  </a:solidFill>
                  <a:latin typeface="Frutiger LT Com 55 Roman" pitchFamily="34" charset="0"/>
                </a:defRPr>
              </a:lvl3pPr>
              <a:lvl4pPr marL="1600200" indent="-228600" defTabSz="757238" eaLnBrk="0" hangingPunct="0">
                <a:defRPr>
                  <a:solidFill>
                    <a:schemeClr val="tx1"/>
                  </a:solidFill>
                  <a:latin typeface="Frutiger LT Com 55 Roman" pitchFamily="34" charset="0"/>
                </a:defRPr>
              </a:lvl4pPr>
              <a:lvl5pPr marL="2057400" indent="-228600" defTabSz="757238" eaLnBrk="0" hangingPunct="0">
                <a:defRPr>
                  <a:solidFill>
                    <a:schemeClr val="tx1"/>
                  </a:solidFill>
                  <a:latin typeface="Frutiger LT Com 55 Roman" pitchFamily="34" charset="0"/>
                </a:defRPr>
              </a:lvl5pPr>
              <a:lvl6pPr marL="2514600" indent="-228600" defTabSz="757238" eaLnBrk="0" fontAlgn="base" hangingPunct="0">
                <a:spcBef>
                  <a:spcPct val="0"/>
                </a:spcBef>
                <a:spcAft>
                  <a:spcPct val="0"/>
                </a:spcAft>
                <a:defRPr>
                  <a:solidFill>
                    <a:schemeClr val="tx1"/>
                  </a:solidFill>
                  <a:latin typeface="Frutiger LT Com 55 Roman" pitchFamily="34" charset="0"/>
                </a:defRPr>
              </a:lvl6pPr>
              <a:lvl7pPr marL="2971800" indent="-228600" defTabSz="757238" eaLnBrk="0" fontAlgn="base" hangingPunct="0">
                <a:spcBef>
                  <a:spcPct val="0"/>
                </a:spcBef>
                <a:spcAft>
                  <a:spcPct val="0"/>
                </a:spcAft>
                <a:defRPr>
                  <a:solidFill>
                    <a:schemeClr val="tx1"/>
                  </a:solidFill>
                  <a:latin typeface="Frutiger LT Com 55 Roman" pitchFamily="34" charset="0"/>
                </a:defRPr>
              </a:lvl7pPr>
              <a:lvl8pPr marL="3429000" indent="-228600" defTabSz="757238" eaLnBrk="0" fontAlgn="base" hangingPunct="0">
                <a:spcBef>
                  <a:spcPct val="0"/>
                </a:spcBef>
                <a:spcAft>
                  <a:spcPct val="0"/>
                </a:spcAft>
                <a:defRPr>
                  <a:solidFill>
                    <a:schemeClr val="tx1"/>
                  </a:solidFill>
                  <a:latin typeface="Frutiger LT Com 55 Roman" pitchFamily="34" charset="0"/>
                </a:defRPr>
              </a:lvl8pPr>
              <a:lvl9pPr marL="3886200" indent="-228600" defTabSz="757238" eaLnBrk="0" fontAlgn="base" hangingPunct="0">
                <a:spcBef>
                  <a:spcPct val="0"/>
                </a:spcBef>
                <a:spcAft>
                  <a:spcPct val="0"/>
                </a:spcAft>
                <a:defRPr>
                  <a:solidFill>
                    <a:schemeClr val="tx1"/>
                  </a:solidFill>
                  <a:latin typeface="Frutiger LT Com 55 Roman" pitchFamily="34" charset="0"/>
                </a:defRPr>
              </a:lvl9pPr>
            </a:lstStyle>
            <a:p>
              <a:pPr>
                <a:spcBef>
                  <a:spcPct val="50000"/>
                </a:spcBef>
                <a:spcAft>
                  <a:spcPct val="40000"/>
                </a:spcAft>
                <a:buFont typeface="Wingdings" pitchFamily="2" charset="2"/>
                <a:buNone/>
              </a:pPr>
              <a:r>
                <a:rPr lang="de-DE" altLang="de-DE" sz="2200" b="1" dirty="0">
                  <a:solidFill>
                    <a:srgbClr val="006E92"/>
                  </a:solidFill>
                  <a:latin typeface="Frutiger LT Com 45 Light" pitchFamily="34" charset="0"/>
                </a:rPr>
                <a:t>Universität</a:t>
              </a:r>
              <a:r>
                <a:rPr lang="de-DE" altLang="de-DE" sz="2000" b="1" dirty="0">
                  <a:solidFill>
                    <a:srgbClr val="006E92"/>
                  </a:solidFill>
                  <a:latin typeface="Frutiger LT Com 45 Light" pitchFamily="34" charset="0"/>
                </a:rPr>
                <a:t/>
              </a:r>
              <a:br>
                <a:rPr lang="de-DE" altLang="de-DE" sz="2000" b="1" dirty="0">
                  <a:solidFill>
                    <a:srgbClr val="006E92"/>
                  </a:solidFill>
                  <a:latin typeface="Frutiger LT Com 45 Light" pitchFamily="34" charset="0"/>
                </a:rPr>
              </a:br>
              <a:r>
                <a:rPr lang="de-DE" altLang="de-DE" sz="2000" dirty="0">
                  <a:solidFill>
                    <a:srgbClr val="000000"/>
                  </a:solidFill>
                </a:rPr>
                <a:t>Grundlagenforschung</a:t>
              </a:r>
            </a:p>
          </p:txBody>
        </p:sp>
        <p:sp>
          <p:nvSpPr>
            <p:cNvPr id="12" name="Text Box 9"/>
            <p:cNvSpPr txBox="1">
              <a:spLocks noChangeArrowheads="1"/>
            </p:cNvSpPr>
            <p:nvPr/>
          </p:nvSpPr>
          <p:spPr bwMode="auto">
            <a:xfrm>
              <a:off x="2322" y="2203"/>
              <a:ext cx="1323" cy="9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57238" eaLnBrk="0" hangingPunct="0">
                <a:defRPr>
                  <a:solidFill>
                    <a:schemeClr val="tx1"/>
                  </a:solidFill>
                  <a:latin typeface="Frutiger LT Com 55 Roman" pitchFamily="34" charset="0"/>
                </a:defRPr>
              </a:lvl1pPr>
              <a:lvl2pPr marL="742950" indent="-285750" defTabSz="757238" eaLnBrk="0" hangingPunct="0">
                <a:defRPr>
                  <a:solidFill>
                    <a:schemeClr val="tx1"/>
                  </a:solidFill>
                  <a:latin typeface="Frutiger LT Com 55 Roman" pitchFamily="34" charset="0"/>
                </a:defRPr>
              </a:lvl2pPr>
              <a:lvl3pPr marL="1143000" indent="-228600" defTabSz="757238" eaLnBrk="0" hangingPunct="0">
                <a:defRPr>
                  <a:solidFill>
                    <a:schemeClr val="tx1"/>
                  </a:solidFill>
                  <a:latin typeface="Frutiger LT Com 55 Roman" pitchFamily="34" charset="0"/>
                </a:defRPr>
              </a:lvl3pPr>
              <a:lvl4pPr marL="1600200" indent="-228600" defTabSz="757238" eaLnBrk="0" hangingPunct="0">
                <a:defRPr>
                  <a:solidFill>
                    <a:schemeClr val="tx1"/>
                  </a:solidFill>
                  <a:latin typeface="Frutiger LT Com 55 Roman" pitchFamily="34" charset="0"/>
                </a:defRPr>
              </a:lvl4pPr>
              <a:lvl5pPr marL="2057400" indent="-228600" defTabSz="757238" eaLnBrk="0" hangingPunct="0">
                <a:defRPr>
                  <a:solidFill>
                    <a:schemeClr val="tx1"/>
                  </a:solidFill>
                  <a:latin typeface="Frutiger LT Com 55 Roman" pitchFamily="34" charset="0"/>
                </a:defRPr>
              </a:lvl5pPr>
              <a:lvl6pPr marL="2514600" indent="-228600" defTabSz="757238" eaLnBrk="0" fontAlgn="base" hangingPunct="0">
                <a:spcBef>
                  <a:spcPct val="0"/>
                </a:spcBef>
                <a:spcAft>
                  <a:spcPct val="0"/>
                </a:spcAft>
                <a:defRPr>
                  <a:solidFill>
                    <a:schemeClr val="tx1"/>
                  </a:solidFill>
                  <a:latin typeface="Frutiger LT Com 55 Roman" pitchFamily="34" charset="0"/>
                </a:defRPr>
              </a:lvl6pPr>
              <a:lvl7pPr marL="2971800" indent="-228600" defTabSz="757238" eaLnBrk="0" fontAlgn="base" hangingPunct="0">
                <a:spcBef>
                  <a:spcPct val="0"/>
                </a:spcBef>
                <a:spcAft>
                  <a:spcPct val="0"/>
                </a:spcAft>
                <a:defRPr>
                  <a:solidFill>
                    <a:schemeClr val="tx1"/>
                  </a:solidFill>
                  <a:latin typeface="Frutiger LT Com 55 Roman" pitchFamily="34" charset="0"/>
                </a:defRPr>
              </a:lvl7pPr>
              <a:lvl8pPr marL="3429000" indent="-228600" defTabSz="757238" eaLnBrk="0" fontAlgn="base" hangingPunct="0">
                <a:spcBef>
                  <a:spcPct val="0"/>
                </a:spcBef>
                <a:spcAft>
                  <a:spcPct val="0"/>
                </a:spcAft>
                <a:defRPr>
                  <a:solidFill>
                    <a:schemeClr val="tx1"/>
                  </a:solidFill>
                  <a:latin typeface="Frutiger LT Com 55 Roman" pitchFamily="34" charset="0"/>
                </a:defRPr>
              </a:lvl8pPr>
              <a:lvl9pPr marL="3886200" indent="-228600" defTabSz="757238" eaLnBrk="0" fontAlgn="base" hangingPunct="0">
                <a:spcBef>
                  <a:spcPct val="0"/>
                </a:spcBef>
                <a:spcAft>
                  <a:spcPct val="0"/>
                </a:spcAft>
                <a:defRPr>
                  <a:solidFill>
                    <a:schemeClr val="tx1"/>
                  </a:solidFill>
                  <a:latin typeface="Frutiger LT Com 55 Roman" pitchFamily="34" charset="0"/>
                </a:defRPr>
              </a:lvl9pPr>
            </a:lstStyle>
            <a:p>
              <a:pPr>
                <a:spcBef>
                  <a:spcPct val="50000"/>
                </a:spcBef>
                <a:spcAft>
                  <a:spcPct val="40000"/>
                </a:spcAft>
                <a:buFont typeface="Wingdings" pitchFamily="2" charset="2"/>
                <a:buNone/>
              </a:pPr>
              <a:r>
                <a:rPr lang="de-DE" altLang="de-DE" sz="2200" b="1" dirty="0">
                  <a:solidFill>
                    <a:srgbClr val="25BAE2"/>
                  </a:solidFill>
                  <a:latin typeface="Frutiger LT Com 45 Light" pitchFamily="34" charset="0"/>
                </a:rPr>
                <a:t>Industrie</a:t>
              </a:r>
              <a:r>
                <a:rPr lang="de-DE" altLang="de-DE" sz="2000" b="1" dirty="0">
                  <a:solidFill>
                    <a:srgbClr val="25BAE2"/>
                  </a:solidFill>
                  <a:latin typeface="Frutiger LT Com 45 Light" pitchFamily="34" charset="0"/>
                </a:rPr>
                <a:t/>
              </a:r>
              <a:br>
                <a:rPr lang="de-DE" altLang="de-DE" sz="2000" b="1" dirty="0">
                  <a:solidFill>
                    <a:srgbClr val="25BAE2"/>
                  </a:solidFill>
                  <a:latin typeface="Frutiger LT Com 45 Light" pitchFamily="34" charset="0"/>
                </a:rPr>
              </a:br>
              <a:r>
                <a:rPr lang="de-DE" altLang="de-DE" sz="2000" dirty="0">
                  <a:solidFill>
                    <a:srgbClr val="000000"/>
                  </a:solidFill>
                </a:rPr>
                <a:t>FuE für </a:t>
              </a:r>
              <a:r>
                <a:rPr lang="de-DE" altLang="de-DE" sz="2000" dirty="0" smtClean="0">
                  <a:solidFill>
                    <a:srgbClr val="000000"/>
                  </a:solidFill>
                </a:rPr>
                <a:t>marktfähige</a:t>
              </a:r>
              <a:r>
                <a:rPr lang="de-DE" altLang="de-DE" sz="2000" dirty="0">
                  <a:solidFill>
                    <a:srgbClr val="000000"/>
                  </a:solidFill>
                </a:rPr>
                <a:t/>
              </a:r>
              <a:br>
                <a:rPr lang="de-DE" altLang="de-DE" sz="2000" dirty="0">
                  <a:solidFill>
                    <a:srgbClr val="000000"/>
                  </a:solidFill>
                </a:rPr>
              </a:br>
              <a:r>
                <a:rPr lang="de-DE" altLang="de-DE" sz="2000" dirty="0">
                  <a:solidFill>
                    <a:srgbClr val="000000"/>
                  </a:solidFill>
                </a:rPr>
                <a:t>Produkte und Dienstleistungen</a:t>
              </a:r>
            </a:p>
          </p:txBody>
        </p:sp>
        <p:sp>
          <p:nvSpPr>
            <p:cNvPr id="13" name="Text Box 10"/>
            <p:cNvSpPr txBox="1">
              <a:spLocks noChangeArrowheads="1"/>
            </p:cNvSpPr>
            <p:nvPr/>
          </p:nvSpPr>
          <p:spPr bwMode="auto">
            <a:xfrm>
              <a:off x="4058" y="2512"/>
              <a:ext cx="1130" cy="6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57238" eaLnBrk="0" hangingPunct="0">
                <a:defRPr>
                  <a:solidFill>
                    <a:schemeClr val="tx1"/>
                  </a:solidFill>
                  <a:latin typeface="Frutiger LT Com 55 Roman" pitchFamily="34" charset="0"/>
                </a:defRPr>
              </a:lvl1pPr>
              <a:lvl2pPr marL="742950" indent="-285750" defTabSz="757238" eaLnBrk="0" hangingPunct="0">
                <a:defRPr>
                  <a:solidFill>
                    <a:schemeClr val="tx1"/>
                  </a:solidFill>
                  <a:latin typeface="Frutiger LT Com 55 Roman" pitchFamily="34" charset="0"/>
                </a:defRPr>
              </a:lvl2pPr>
              <a:lvl3pPr marL="1143000" indent="-228600" defTabSz="757238" eaLnBrk="0" hangingPunct="0">
                <a:defRPr>
                  <a:solidFill>
                    <a:schemeClr val="tx1"/>
                  </a:solidFill>
                  <a:latin typeface="Frutiger LT Com 55 Roman" pitchFamily="34" charset="0"/>
                </a:defRPr>
              </a:lvl3pPr>
              <a:lvl4pPr marL="1600200" indent="-228600" defTabSz="757238" eaLnBrk="0" hangingPunct="0">
                <a:defRPr>
                  <a:solidFill>
                    <a:schemeClr val="tx1"/>
                  </a:solidFill>
                  <a:latin typeface="Frutiger LT Com 55 Roman" pitchFamily="34" charset="0"/>
                </a:defRPr>
              </a:lvl4pPr>
              <a:lvl5pPr marL="2057400" indent="-228600" defTabSz="757238" eaLnBrk="0" hangingPunct="0">
                <a:defRPr>
                  <a:solidFill>
                    <a:schemeClr val="tx1"/>
                  </a:solidFill>
                  <a:latin typeface="Frutiger LT Com 55 Roman" pitchFamily="34" charset="0"/>
                </a:defRPr>
              </a:lvl5pPr>
              <a:lvl6pPr marL="2514600" indent="-228600" defTabSz="757238" eaLnBrk="0" fontAlgn="base" hangingPunct="0">
                <a:spcBef>
                  <a:spcPct val="0"/>
                </a:spcBef>
                <a:spcAft>
                  <a:spcPct val="0"/>
                </a:spcAft>
                <a:defRPr>
                  <a:solidFill>
                    <a:schemeClr val="tx1"/>
                  </a:solidFill>
                  <a:latin typeface="Frutiger LT Com 55 Roman" pitchFamily="34" charset="0"/>
                </a:defRPr>
              </a:lvl6pPr>
              <a:lvl7pPr marL="2971800" indent="-228600" defTabSz="757238" eaLnBrk="0" fontAlgn="base" hangingPunct="0">
                <a:spcBef>
                  <a:spcPct val="0"/>
                </a:spcBef>
                <a:spcAft>
                  <a:spcPct val="0"/>
                </a:spcAft>
                <a:defRPr>
                  <a:solidFill>
                    <a:schemeClr val="tx1"/>
                  </a:solidFill>
                  <a:latin typeface="Frutiger LT Com 55 Roman" pitchFamily="34" charset="0"/>
                </a:defRPr>
              </a:lvl7pPr>
              <a:lvl8pPr marL="3429000" indent="-228600" defTabSz="757238" eaLnBrk="0" fontAlgn="base" hangingPunct="0">
                <a:spcBef>
                  <a:spcPct val="0"/>
                </a:spcBef>
                <a:spcAft>
                  <a:spcPct val="0"/>
                </a:spcAft>
                <a:defRPr>
                  <a:solidFill>
                    <a:schemeClr val="tx1"/>
                  </a:solidFill>
                  <a:latin typeface="Frutiger LT Com 55 Roman" pitchFamily="34" charset="0"/>
                </a:defRPr>
              </a:lvl8pPr>
              <a:lvl9pPr marL="3886200" indent="-228600" defTabSz="757238" eaLnBrk="0" fontAlgn="base" hangingPunct="0">
                <a:spcBef>
                  <a:spcPct val="0"/>
                </a:spcBef>
                <a:spcAft>
                  <a:spcPct val="0"/>
                </a:spcAft>
                <a:defRPr>
                  <a:solidFill>
                    <a:schemeClr val="tx1"/>
                  </a:solidFill>
                  <a:latin typeface="Frutiger LT Com 55 Roman" pitchFamily="34" charset="0"/>
                </a:defRPr>
              </a:lvl9pPr>
            </a:lstStyle>
            <a:p>
              <a:pPr>
                <a:spcAft>
                  <a:spcPts val="0"/>
                </a:spcAft>
                <a:buFont typeface="Wingdings" pitchFamily="2" charset="2"/>
                <a:buNone/>
              </a:pPr>
              <a:r>
                <a:rPr lang="de-DE" altLang="de-DE" sz="2200" b="1" dirty="0">
                  <a:solidFill>
                    <a:srgbClr val="179C7D"/>
                  </a:solidFill>
                  <a:latin typeface="Frutiger LT Com 45 Light" pitchFamily="34" charset="0"/>
                </a:rPr>
                <a:t>Fraunhofer</a:t>
              </a:r>
              <a:endParaRPr lang="de-DE" altLang="de-DE" sz="2000" b="1" dirty="0">
                <a:solidFill>
                  <a:srgbClr val="179C7D"/>
                </a:solidFill>
                <a:latin typeface="Frutiger LT Com 45 Light" pitchFamily="34" charset="0"/>
              </a:endParaRPr>
            </a:p>
            <a:p>
              <a:pPr>
                <a:spcAft>
                  <a:spcPct val="40000"/>
                </a:spcAft>
                <a:buFont typeface="Wingdings" pitchFamily="2" charset="2"/>
                <a:buNone/>
              </a:pPr>
              <a:r>
                <a:rPr lang="de-DE" altLang="de-DE" sz="2000" dirty="0">
                  <a:solidFill>
                    <a:srgbClr val="000000"/>
                  </a:solidFill>
                </a:rPr>
                <a:t>angewandte </a:t>
              </a:r>
              <a:r>
                <a:rPr lang="de-DE" altLang="de-DE" sz="2000" dirty="0" smtClean="0">
                  <a:solidFill>
                    <a:srgbClr val="000000"/>
                  </a:solidFill>
                </a:rPr>
                <a:t>Forschung</a:t>
              </a:r>
              <a:endParaRPr lang="de-DE" altLang="de-DE" sz="2000" dirty="0">
                <a:solidFill>
                  <a:srgbClr val="000000"/>
                </a:solidFill>
              </a:endParaRPr>
            </a:p>
          </p:txBody>
        </p:sp>
        <p:sp>
          <p:nvSpPr>
            <p:cNvPr id="14" name="Oval 11"/>
            <p:cNvSpPr>
              <a:spLocks noChangeArrowheads="1"/>
            </p:cNvSpPr>
            <p:nvPr/>
          </p:nvSpPr>
          <p:spPr bwMode="auto">
            <a:xfrm>
              <a:off x="3112" y="1960"/>
              <a:ext cx="1344" cy="568"/>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Aft>
                  <a:spcPct val="40000"/>
                </a:spcAft>
                <a:buFont typeface="Wingdings" pitchFamily="2" charset="2"/>
                <a:buNone/>
              </a:pPr>
              <a:endParaRPr lang="de-DE" altLang="de-DE" sz="1800">
                <a:solidFill>
                  <a:srgbClr val="000000"/>
                </a:solidFill>
              </a:endParaRPr>
            </a:p>
          </p:txBody>
        </p:sp>
        <p:sp>
          <p:nvSpPr>
            <p:cNvPr id="15" name="Text Box 12"/>
            <p:cNvSpPr txBox="1">
              <a:spLocks noChangeArrowheads="1"/>
            </p:cNvSpPr>
            <p:nvPr/>
          </p:nvSpPr>
          <p:spPr bwMode="auto">
            <a:xfrm>
              <a:off x="3146" y="2112"/>
              <a:ext cx="1331" cy="27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49" tIns="37874" rIns="75749" bIns="37874">
              <a:spAutoFit/>
            </a:bodyPr>
            <a:lstStyle>
              <a:lvl1pPr defTabSz="757238" eaLnBrk="0" hangingPunct="0">
                <a:defRPr>
                  <a:solidFill>
                    <a:schemeClr val="tx1"/>
                  </a:solidFill>
                  <a:latin typeface="Frutiger LT Com 55 Roman" pitchFamily="34" charset="0"/>
                </a:defRPr>
              </a:lvl1pPr>
              <a:lvl2pPr marL="742950" indent="-285750" defTabSz="757238" eaLnBrk="0" hangingPunct="0">
                <a:defRPr>
                  <a:solidFill>
                    <a:schemeClr val="tx1"/>
                  </a:solidFill>
                  <a:latin typeface="Frutiger LT Com 55 Roman" pitchFamily="34" charset="0"/>
                </a:defRPr>
              </a:lvl2pPr>
              <a:lvl3pPr marL="1143000" indent="-228600" defTabSz="757238" eaLnBrk="0" hangingPunct="0">
                <a:defRPr>
                  <a:solidFill>
                    <a:schemeClr val="tx1"/>
                  </a:solidFill>
                  <a:latin typeface="Frutiger LT Com 55 Roman" pitchFamily="34" charset="0"/>
                </a:defRPr>
              </a:lvl3pPr>
              <a:lvl4pPr marL="1600200" indent="-228600" defTabSz="757238" eaLnBrk="0" hangingPunct="0">
                <a:defRPr>
                  <a:solidFill>
                    <a:schemeClr val="tx1"/>
                  </a:solidFill>
                  <a:latin typeface="Frutiger LT Com 55 Roman" pitchFamily="34" charset="0"/>
                </a:defRPr>
              </a:lvl4pPr>
              <a:lvl5pPr marL="2057400" indent="-228600" defTabSz="757238" eaLnBrk="0" hangingPunct="0">
                <a:defRPr>
                  <a:solidFill>
                    <a:schemeClr val="tx1"/>
                  </a:solidFill>
                  <a:latin typeface="Frutiger LT Com 55 Roman" pitchFamily="34" charset="0"/>
                </a:defRPr>
              </a:lvl5pPr>
              <a:lvl6pPr marL="2514600" indent="-228600" defTabSz="757238" eaLnBrk="0" fontAlgn="base" hangingPunct="0">
                <a:spcBef>
                  <a:spcPct val="0"/>
                </a:spcBef>
                <a:spcAft>
                  <a:spcPct val="0"/>
                </a:spcAft>
                <a:defRPr>
                  <a:solidFill>
                    <a:schemeClr val="tx1"/>
                  </a:solidFill>
                  <a:latin typeface="Frutiger LT Com 55 Roman" pitchFamily="34" charset="0"/>
                </a:defRPr>
              </a:lvl6pPr>
              <a:lvl7pPr marL="2971800" indent="-228600" defTabSz="757238" eaLnBrk="0" fontAlgn="base" hangingPunct="0">
                <a:spcBef>
                  <a:spcPct val="0"/>
                </a:spcBef>
                <a:spcAft>
                  <a:spcPct val="0"/>
                </a:spcAft>
                <a:defRPr>
                  <a:solidFill>
                    <a:schemeClr val="tx1"/>
                  </a:solidFill>
                  <a:latin typeface="Frutiger LT Com 55 Roman" pitchFamily="34" charset="0"/>
                </a:defRPr>
              </a:lvl7pPr>
              <a:lvl8pPr marL="3429000" indent="-228600" defTabSz="757238" eaLnBrk="0" fontAlgn="base" hangingPunct="0">
                <a:spcBef>
                  <a:spcPct val="0"/>
                </a:spcBef>
                <a:spcAft>
                  <a:spcPct val="0"/>
                </a:spcAft>
                <a:defRPr>
                  <a:solidFill>
                    <a:schemeClr val="tx1"/>
                  </a:solidFill>
                  <a:latin typeface="Frutiger LT Com 55 Roman" pitchFamily="34" charset="0"/>
                </a:defRPr>
              </a:lvl8pPr>
              <a:lvl9pPr marL="3886200" indent="-228600" defTabSz="757238" eaLnBrk="0" fontAlgn="base" hangingPunct="0">
                <a:spcBef>
                  <a:spcPct val="0"/>
                </a:spcBef>
                <a:spcAft>
                  <a:spcPct val="0"/>
                </a:spcAft>
                <a:defRPr>
                  <a:solidFill>
                    <a:schemeClr val="tx1"/>
                  </a:solidFill>
                  <a:latin typeface="Frutiger LT Com 55 Roman" pitchFamily="34" charset="0"/>
                </a:defRPr>
              </a:lvl9pPr>
            </a:lstStyle>
            <a:p>
              <a:pPr>
                <a:spcBef>
                  <a:spcPct val="50000"/>
                </a:spcBef>
                <a:spcAft>
                  <a:spcPct val="40000"/>
                </a:spcAft>
                <a:buFont typeface="Wingdings" pitchFamily="2" charset="2"/>
                <a:buNone/>
              </a:pPr>
              <a:r>
                <a:rPr lang="de-DE" altLang="de-DE" b="1">
                  <a:solidFill>
                    <a:srgbClr val="FFFFFF"/>
                  </a:solidFill>
                  <a:latin typeface="Frutiger LT Com 45 Light" pitchFamily="34" charset="0"/>
                </a:rPr>
                <a:t>Teamarbeit</a:t>
              </a:r>
            </a:p>
          </p:txBody>
        </p:sp>
      </p:grpSp>
      <p:sp>
        <p:nvSpPr>
          <p:cNvPr id="16" name="Rectangle 13"/>
          <p:cNvSpPr>
            <a:spLocks noChangeArrowheads="1"/>
          </p:cNvSpPr>
          <p:nvPr/>
        </p:nvSpPr>
        <p:spPr bwMode="auto">
          <a:xfrm>
            <a:off x="4606925" y="5502275"/>
            <a:ext cx="1419225" cy="446088"/>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lvl1pPr defTabSz="757238" eaLnBrk="0" hangingPunct="0">
              <a:defRPr>
                <a:solidFill>
                  <a:schemeClr val="tx1"/>
                </a:solidFill>
                <a:latin typeface="Frutiger LT Com 55 Roman" pitchFamily="34" charset="0"/>
              </a:defRPr>
            </a:lvl1pPr>
            <a:lvl2pPr marL="742950" indent="-285750" defTabSz="757238" eaLnBrk="0" hangingPunct="0">
              <a:defRPr>
                <a:solidFill>
                  <a:schemeClr val="tx1"/>
                </a:solidFill>
                <a:latin typeface="Frutiger LT Com 55 Roman" pitchFamily="34" charset="0"/>
              </a:defRPr>
            </a:lvl2pPr>
            <a:lvl3pPr marL="1143000" indent="-228600" defTabSz="757238" eaLnBrk="0" hangingPunct="0">
              <a:defRPr>
                <a:solidFill>
                  <a:schemeClr val="tx1"/>
                </a:solidFill>
                <a:latin typeface="Frutiger LT Com 55 Roman" pitchFamily="34" charset="0"/>
              </a:defRPr>
            </a:lvl3pPr>
            <a:lvl4pPr marL="1600200" indent="-228600" defTabSz="757238" eaLnBrk="0" hangingPunct="0">
              <a:defRPr>
                <a:solidFill>
                  <a:schemeClr val="tx1"/>
                </a:solidFill>
                <a:latin typeface="Frutiger LT Com 55 Roman" pitchFamily="34" charset="0"/>
              </a:defRPr>
            </a:lvl4pPr>
            <a:lvl5pPr marL="2057400" indent="-228600" defTabSz="757238" eaLnBrk="0" hangingPunct="0">
              <a:defRPr>
                <a:solidFill>
                  <a:schemeClr val="tx1"/>
                </a:solidFill>
                <a:latin typeface="Frutiger LT Com 55 Roman" pitchFamily="34" charset="0"/>
              </a:defRPr>
            </a:lvl5pPr>
            <a:lvl6pPr marL="2514600" indent="-228600" defTabSz="757238" eaLnBrk="0" fontAlgn="base" hangingPunct="0">
              <a:spcBef>
                <a:spcPct val="0"/>
              </a:spcBef>
              <a:spcAft>
                <a:spcPct val="0"/>
              </a:spcAft>
              <a:defRPr>
                <a:solidFill>
                  <a:schemeClr val="tx1"/>
                </a:solidFill>
                <a:latin typeface="Frutiger LT Com 55 Roman" pitchFamily="34" charset="0"/>
              </a:defRPr>
            </a:lvl6pPr>
            <a:lvl7pPr marL="2971800" indent="-228600" defTabSz="757238" eaLnBrk="0" fontAlgn="base" hangingPunct="0">
              <a:spcBef>
                <a:spcPct val="0"/>
              </a:spcBef>
              <a:spcAft>
                <a:spcPct val="0"/>
              </a:spcAft>
              <a:defRPr>
                <a:solidFill>
                  <a:schemeClr val="tx1"/>
                </a:solidFill>
                <a:latin typeface="Frutiger LT Com 55 Roman" pitchFamily="34" charset="0"/>
              </a:defRPr>
            </a:lvl7pPr>
            <a:lvl8pPr marL="3429000" indent="-228600" defTabSz="757238" eaLnBrk="0" fontAlgn="base" hangingPunct="0">
              <a:spcBef>
                <a:spcPct val="0"/>
              </a:spcBef>
              <a:spcAft>
                <a:spcPct val="0"/>
              </a:spcAft>
              <a:defRPr>
                <a:solidFill>
                  <a:schemeClr val="tx1"/>
                </a:solidFill>
                <a:latin typeface="Frutiger LT Com 55 Roman" pitchFamily="34" charset="0"/>
              </a:defRPr>
            </a:lvl8pPr>
            <a:lvl9pPr marL="3886200" indent="-228600" defTabSz="757238" eaLnBrk="0" fontAlgn="base" hangingPunct="0">
              <a:spcBef>
                <a:spcPct val="0"/>
              </a:spcBef>
              <a:spcAft>
                <a:spcPct val="0"/>
              </a:spcAft>
              <a:defRPr>
                <a:solidFill>
                  <a:schemeClr val="tx1"/>
                </a:solidFill>
                <a:latin typeface="Frutiger LT Com 55 Roman" pitchFamily="34" charset="0"/>
              </a:defRPr>
            </a:lvl9pPr>
          </a:lstStyle>
          <a:p>
            <a:pPr eaLnBrk="1" hangingPunct="1">
              <a:spcAft>
                <a:spcPct val="40000"/>
              </a:spcAft>
              <a:buClr>
                <a:srgbClr val="179C7D"/>
              </a:buClr>
              <a:buFont typeface="Wingdings" pitchFamily="2" charset="2"/>
              <a:buNone/>
            </a:pPr>
            <a:r>
              <a:rPr lang="de-DE" altLang="de-DE" b="1">
                <a:solidFill>
                  <a:srgbClr val="FFFFFF"/>
                </a:solidFill>
                <a:latin typeface="Frutiger LT Com 45 Light" pitchFamily="34" charset="0"/>
              </a:rPr>
              <a:t>Synergie</a:t>
            </a:r>
          </a:p>
        </p:txBody>
      </p:sp>
      <p:sp>
        <p:nvSpPr>
          <p:cNvPr id="17" name="Rectangle 15"/>
          <p:cNvSpPr>
            <a:spLocks noChangeArrowheads="1"/>
          </p:cNvSpPr>
          <p:nvPr/>
        </p:nvSpPr>
        <p:spPr bwMode="auto">
          <a:xfrm>
            <a:off x="1068388" y="3609975"/>
            <a:ext cx="1017587" cy="441325"/>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749" tIns="37874" rIns="75749" bIns="37874">
            <a:spAutoFit/>
          </a:bodyPr>
          <a:lstStyle>
            <a:lvl1pPr defTabSz="757238" eaLnBrk="0" hangingPunct="0">
              <a:defRPr>
                <a:solidFill>
                  <a:schemeClr val="tx1"/>
                </a:solidFill>
                <a:latin typeface="Frutiger LT Com 55 Roman" pitchFamily="34" charset="0"/>
              </a:defRPr>
            </a:lvl1pPr>
            <a:lvl2pPr marL="742950" indent="-285750" defTabSz="757238" eaLnBrk="0" hangingPunct="0">
              <a:defRPr>
                <a:solidFill>
                  <a:schemeClr val="tx1"/>
                </a:solidFill>
                <a:latin typeface="Frutiger LT Com 55 Roman" pitchFamily="34" charset="0"/>
              </a:defRPr>
            </a:lvl2pPr>
            <a:lvl3pPr marL="1143000" indent="-228600" defTabSz="757238" eaLnBrk="0" hangingPunct="0">
              <a:defRPr>
                <a:solidFill>
                  <a:schemeClr val="tx1"/>
                </a:solidFill>
                <a:latin typeface="Frutiger LT Com 55 Roman" pitchFamily="34" charset="0"/>
              </a:defRPr>
            </a:lvl3pPr>
            <a:lvl4pPr marL="1600200" indent="-228600" defTabSz="757238" eaLnBrk="0" hangingPunct="0">
              <a:defRPr>
                <a:solidFill>
                  <a:schemeClr val="tx1"/>
                </a:solidFill>
                <a:latin typeface="Frutiger LT Com 55 Roman" pitchFamily="34" charset="0"/>
              </a:defRPr>
            </a:lvl4pPr>
            <a:lvl5pPr marL="2057400" indent="-228600" defTabSz="757238" eaLnBrk="0" hangingPunct="0">
              <a:defRPr>
                <a:solidFill>
                  <a:schemeClr val="tx1"/>
                </a:solidFill>
                <a:latin typeface="Frutiger LT Com 55 Roman" pitchFamily="34" charset="0"/>
              </a:defRPr>
            </a:lvl5pPr>
            <a:lvl6pPr marL="2514600" indent="-228600" defTabSz="757238" eaLnBrk="0" fontAlgn="base" hangingPunct="0">
              <a:spcBef>
                <a:spcPct val="0"/>
              </a:spcBef>
              <a:spcAft>
                <a:spcPct val="0"/>
              </a:spcAft>
              <a:defRPr>
                <a:solidFill>
                  <a:schemeClr val="tx1"/>
                </a:solidFill>
                <a:latin typeface="Frutiger LT Com 55 Roman" pitchFamily="34" charset="0"/>
              </a:defRPr>
            </a:lvl6pPr>
            <a:lvl7pPr marL="2971800" indent="-228600" defTabSz="757238" eaLnBrk="0" fontAlgn="base" hangingPunct="0">
              <a:spcBef>
                <a:spcPct val="0"/>
              </a:spcBef>
              <a:spcAft>
                <a:spcPct val="0"/>
              </a:spcAft>
              <a:defRPr>
                <a:solidFill>
                  <a:schemeClr val="tx1"/>
                </a:solidFill>
                <a:latin typeface="Frutiger LT Com 55 Roman" pitchFamily="34" charset="0"/>
              </a:defRPr>
            </a:lvl7pPr>
            <a:lvl8pPr marL="3429000" indent="-228600" defTabSz="757238" eaLnBrk="0" fontAlgn="base" hangingPunct="0">
              <a:spcBef>
                <a:spcPct val="0"/>
              </a:spcBef>
              <a:spcAft>
                <a:spcPct val="0"/>
              </a:spcAft>
              <a:defRPr>
                <a:solidFill>
                  <a:schemeClr val="tx1"/>
                </a:solidFill>
                <a:latin typeface="Frutiger LT Com 55 Roman" pitchFamily="34" charset="0"/>
              </a:defRPr>
            </a:lvl8pPr>
            <a:lvl9pPr marL="3886200" indent="-228600" defTabSz="757238" eaLnBrk="0" fontAlgn="base" hangingPunct="0">
              <a:spcBef>
                <a:spcPct val="0"/>
              </a:spcBef>
              <a:spcAft>
                <a:spcPct val="0"/>
              </a:spcAft>
              <a:defRPr>
                <a:solidFill>
                  <a:schemeClr val="tx1"/>
                </a:solidFill>
                <a:latin typeface="Frutiger LT Com 55 Roman" pitchFamily="34" charset="0"/>
              </a:defRPr>
            </a:lvl9pPr>
          </a:lstStyle>
          <a:p>
            <a:pPr eaLnBrk="1" hangingPunct="1">
              <a:spcAft>
                <a:spcPct val="40000"/>
              </a:spcAft>
              <a:buClr>
                <a:srgbClr val="179C7D"/>
              </a:buClr>
              <a:buFont typeface="Wingdings" pitchFamily="2" charset="2"/>
              <a:buNone/>
            </a:pPr>
            <a:r>
              <a:rPr lang="de-DE" altLang="de-DE" b="1">
                <a:solidFill>
                  <a:srgbClr val="FFFFFF"/>
                </a:solidFill>
                <a:latin typeface="Frutiger LT Com 45 Light" pitchFamily="34" charset="0"/>
              </a:rPr>
              <a:t>Markt</a:t>
            </a:r>
          </a:p>
        </p:txBody>
      </p:sp>
      <p:sp>
        <p:nvSpPr>
          <p:cNvPr id="18" name="AutoShape 17"/>
          <p:cNvSpPr>
            <a:spLocks noChangeArrowheads="1"/>
          </p:cNvSpPr>
          <p:nvPr/>
        </p:nvSpPr>
        <p:spPr bwMode="auto">
          <a:xfrm>
            <a:off x="2287588" y="3581400"/>
            <a:ext cx="976312" cy="485775"/>
          </a:xfrm>
          <a:prstGeom prst="leftArrow">
            <a:avLst>
              <a:gd name="adj1" fmla="val 50000"/>
              <a:gd name="adj2" fmla="val 50245"/>
            </a:avLst>
          </a:prstGeom>
          <a:solidFill>
            <a:schemeClr val="tx2"/>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Aft>
                <a:spcPct val="40000"/>
              </a:spcAft>
              <a:buFont typeface="Wingdings" pitchFamily="2" charset="2"/>
              <a:buNone/>
            </a:pPr>
            <a:endParaRPr lang="de-DE" altLang="de-DE" sz="1800">
              <a:solidFill>
                <a:srgbClr val="000000"/>
              </a:solidFill>
            </a:endParaRPr>
          </a:p>
        </p:txBody>
      </p:sp>
    </p:spTree>
    <p:extLst>
      <p:ext uri="{BB962C8B-B14F-4D97-AF65-F5344CB8AC3E}">
        <p14:creationId xmlns:p14="http://schemas.microsoft.com/office/powerpoint/2010/main" val="2452498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ChangeArrowheads="1"/>
          </p:cNvSpPr>
          <p:nvPr/>
        </p:nvSpPr>
        <p:spPr bwMode="auto">
          <a:xfrm>
            <a:off x="1043355" y="1557341"/>
            <a:ext cx="7143750" cy="3887787"/>
          </a:xfrm>
          <a:prstGeom prst="rect">
            <a:avLst/>
          </a:prstGeom>
          <a:gradFill rotWithShape="1">
            <a:gsLst>
              <a:gs pos="0">
                <a:schemeClr val="folHlink"/>
              </a:gs>
              <a:gs pos="100000">
                <a:srgbClr val="FFFFFF"/>
              </a:gs>
            </a:gsLst>
            <a:lin ang="5400000" scaled="1"/>
          </a:gra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107763" dir="13500000" sx="75000" sy="75000" algn="tl" rotWithShape="0">
                    <a:schemeClr val="bg2"/>
                  </a:outerShdw>
                </a:effectLst>
              </a14:hiddenEffects>
            </a:ext>
          </a:extLst>
        </p:spPr>
        <p:txBody>
          <a:bodyPr wrap="none" anchor="ctr"/>
          <a:lstStyle/>
          <a:p>
            <a:endParaRPr lang="de-DE"/>
          </a:p>
        </p:txBody>
      </p:sp>
      <p:sp>
        <p:nvSpPr>
          <p:cNvPr id="786435" name="Rectangle 3"/>
          <p:cNvSpPr>
            <a:spLocks noGrp="1" noChangeArrowheads="1"/>
          </p:cNvSpPr>
          <p:nvPr>
            <p:ph type="title"/>
          </p:nvPr>
        </p:nvSpPr>
        <p:spPr bwMode="auto">
          <a:xfrm>
            <a:off x="615461" y="439739"/>
            <a:ext cx="7697666" cy="1117601"/>
          </a:xfrm>
          <a:solidFill>
            <a:srgbClr val="00FF00"/>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762000">
              <a:tabLst>
                <a:tab pos="285750" algn="l"/>
                <a:tab pos="571500" algn="l"/>
                <a:tab pos="3235325" algn="l"/>
                <a:tab pos="3521075" algn="l"/>
                <a:tab pos="3806825" algn="l"/>
              </a:tabLst>
            </a:pPr>
            <a:r>
              <a:rPr lang="en-GB" sz="3600"/>
              <a:t>Contract Department of Fraunhofer</a:t>
            </a:r>
            <a:endParaRPr lang="en-GB"/>
          </a:p>
        </p:txBody>
      </p:sp>
      <p:sp>
        <p:nvSpPr>
          <p:cNvPr id="786436" name="Rectangle 4"/>
          <p:cNvSpPr>
            <a:spLocks noChangeArrowheads="1"/>
          </p:cNvSpPr>
          <p:nvPr/>
        </p:nvSpPr>
        <p:spPr bwMode="auto">
          <a:xfrm>
            <a:off x="2412025" y="3284538"/>
            <a:ext cx="4084027" cy="436562"/>
          </a:xfrm>
          <a:prstGeom prst="rect">
            <a:avLst/>
          </a:prstGeom>
          <a:gradFill rotWithShape="1">
            <a:gsLst>
              <a:gs pos="0">
                <a:srgbClr val="66FF66"/>
              </a:gs>
              <a:gs pos="100000">
                <a:srgbClr val="FFFF66"/>
              </a:gs>
            </a:gsLst>
            <a:lin ang="5400000" scaled="1"/>
          </a:gradFill>
          <a:ln>
            <a:noFill/>
          </a:ln>
          <a:effectLst/>
          <a:scene3d>
            <a:camera prst="legacyObliqueTopLeft"/>
            <a:lightRig rig="legacyFlat3" dir="t"/>
          </a:scene3d>
          <a:sp3d extrusionH="430200" prstMaterial="legacyMatte">
            <a:bevelT w="13500" h="13500" prst="angle"/>
            <a:bevelB w="13500" h="13500" prst="angle"/>
            <a:extrusionClr>
              <a:srgbClr val="66FF66"/>
            </a:extrusionClr>
          </a:sp3d>
          <a:extLst>
            <a:ext uri="{91240B29-F687-4F45-9708-019B960494DF}">
              <a14:hiddenLine xmlns:a14="http://schemas.microsoft.com/office/drawing/2010/main" w="12700">
                <a:noFill/>
                <a:miter lim="800000"/>
                <a:headEnd type="none" w="sm" len="sm"/>
                <a:tailEnd type="none" w="sm" len="sm"/>
              </a14:hiddenLine>
            </a:ex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lIns="75739" tIns="37869" rIns="75739" bIns="37869" anchor="ctr">
            <a:flatTx/>
          </a:bodyPr>
          <a:lstStyle/>
          <a:p>
            <a:pPr defTabSz="631825" eaLnBrk="1" hangingPunct="1"/>
            <a:endParaRPr lang="en-GB" sz="1500" b="0">
              <a:solidFill>
                <a:schemeClr val="bg1"/>
              </a:solidFill>
              <a:latin typeface="Frutiger 55 Roman" pitchFamily="34" charset="0"/>
            </a:endParaRPr>
          </a:p>
        </p:txBody>
      </p:sp>
      <p:sp>
        <p:nvSpPr>
          <p:cNvPr id="786437" name="Rectangle 5"/>
          <p:cNvSpPr>
            <a:spLocks noChangeArrowheads="1"/>
          </p:cNvSpPr>
          <p:nvPr/>
        </p:nvSpPr>
        <p:spPr bwMode="auto">
          <a:xfrm>
            <a:off x="1907932" y="1928813"/>
            <a:ext cx="1232389" cy="1174750"/>
          </a:xfrm>
          <a:prstGeom prst="rect">
            <a:avLst/>
          </a:prstGeom>
          <a:gradFill rotWithShape="1">
            <a:gsLst>
              <a:gs pos="0">
                <a:schemeClr val="bg1"/>
              </a:gs>
              <a:gs pos="100000">
                <a:srgbClr val="FFFFFF"/>
              </a:gs>
            </a:gsLst>
            <a:path path="shape">
              <a:fillToRect l="50000" t="50000" r="50000" b="50000"/>
            </a:path>
          </a:gradFill>
          <a:ln w="28575">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107763" dir="13500000" algn="ctr" rotWithShape="0">
                    <a:srgbClr val="CCECFF">
                      <a:alpha val="50000"/>
                    </a:srgbClr>
                  </a:outerShdw>
                </a:effectLst>
              </a14:hiddenEffects>
            </a:ext>
          </a:extLst>
        </p:spPr>
        <p:txBody>
          <a:bodyPr wrap="none" anchor="ctr">
            <a:flatTx/>
          </a:bodyPr>
          <a:lstStyle/>
          <a:p>
            <a:endParaRPr lang="de-DE"/>
          </a:p>
        </p:txBody>
      </p:sp>
      <p:sp>
        <p:nvSpPr>
          <p:cNvPr id="786438" name="Text Box 6"/>
          <p:cNvSpPr txBox="1">
            <a:spLocks noChangeArrowheads="1"/>
          </p:cNvSpPr>
          <p:nvPr/>
        </p:nvSpPr>
        <p:spPr bwMode="auto">
          <a:xfrm>
            <a:off x="1861039" y="1917700"/>
            <a:ext cx="1267558" cy="93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39" tIns="37869" rIns="75739" bIns="37869">
            <a:spAutoFit/>
          </a:bodyPr>
          <a:lstStyle>
            <a:lvl1pPr algn="l" defTabSz="631825">
              <a:defRPr sz="2400">
                <a:solidFill>
                  <a:schemeClr val="tx1"/>
                </a:solidFill>
                <a:latin typeface="Arial" charset="0"/>
              </a:defRPr>
            </a:lvl1pPr>
            <a:lvl2pPr marL="473075" algn="l" defTabSz="631825">
              <a:defRPr sz="2400">
                <a:solidFill>
                  <a:schemeClr val="tx1"/>
                </a:solidFill>
                <a:latin typeface="Arial" charset="0"/>
              </a:defRPr>
            </a:lvl2pPr>
            <a:lvl3pPr marL="946150" algn="l" defTabSz="631825">
              <a:defRPr sz="2400">
                <a:solidFill>
                  <a:schemeClr val="tx1"/>
                </a:solidFill>
                <a:latin typeface="Arial" charset="0"/>
              </a:defRPr>
            </a:lvl3pPr>
            <a:lvl4pPr marL="1420813" algn="l" defTabSz="631825">
              <a:defRPr sz="2400">
                <a:solidFill>
                  <a:schemeClr val="tx1"/>
                </a:solidFill>
                <a:latin typeface="Arial" charset="0"/>
              </a:defRPr>
            </a:lvl4pPr>
            <a:lvl5pPr marL="1893888" algn="l" defTabSz="631825">
              <a:defRPr sz="2400">
                <a:solidFill>
                  <a:schemeClr val="tx1"/>
                </a:solidFill>
                <a:latin typeface="Arial" charset="0"/>
              </a:defRPr>
            </a:lvl5pPr>
            <a:lvl6pPr marL="2351088" defTabSz="631825" eaLnBrk="0" fontAlgn="base" hangingPunct="0">
              <a:spcBef>
                <a:spcPct val="0"/>
              </a:spcBef>
              <a:spcAft>
                <a:spcPct val="0"/>
              </a:spcAft>
              <a:defRPr sz="2400">
                <a:solidFill>
                  <a:schemeClr val="tx1"/>
                </a:solidFill>
                <a:latin typeface="Arial" charset="0"/>
              </a:defRPr>
            </a:lvl6pPr>
            <a:lvl7pPr marL="2808288" defTabSz="631825" eaLnBrk="0" fontAlgn="base" hangingPunct="0">
              <a:spcBef>
                <a:spcPct val="0"/>
              </a:spcBef>
              <a:spcAft>
                <a:spcPct val="0"/>
              </a:spcAft>
              <a:defRPr sz="2400">
                <a:solidFill>
                  <a:schemeClr val="tx1"/>
                </a:solidFill>
                <a:latin typeface="Arial" charset="0"/>
              </a:defRPr>
            </a:lvl7pPr>
            <a:lvl8pPr marL="3265488" defTabSz="631825" eaLnBrk="0" fontAlgn="base" hangingPunct="0">
              <a:spcBef>
                <a:spcPct val="0"/>
              </a:spcBef>
              <a:spcAft>
                <a:spcPct val="0"/>
              </a:spcAft>
              <a:defRPr sz="2400">
                <a:solidFill>
                  <a:schemeClr val="tx1"/>
                </a:solidFill>
                <a:latin typeface="Arial" charset="0"/>
              </a:defRPr>
            </a:lvl8pPr>
            <a:lvl9pPr marL="3722688" defTabSz="631825"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400">
                <a:latin typeface="Frutiger 45 Light" pitchFamily="34" charset="0"/>
              </a:rPr>
              <a:t>conception, </a:t>
            </a:r>
            <a:br>
              <a:rPr lang="en-GB" sz="1400">
                <a:latin typeface="Frutiger 45 Light" pitchFamily="34" charset="0"/>
              </a:rPr>
            </a:br>
            <a:r>
              <a:rPr lang="en-GB" sz="1400">
                <a:latin typeface="Frutiger 45 Light" pitchFamily="34" charset="0"/>
              </a:rPr>
              <a:t>negotiation,</a:t>
            </a:r>
            <a:br>
              <a:rPr lang="en-GB" sz="1400">
                <a:latin typeface="Frutiger 45 Light" pitchFamily="34" charset="0"/>
              </a:rPr>
            </a:br>
            <a:r>
              <a:rPr lang="en-GB" sz="1400">
                <a:latin typeface="Frutiger 45 Light" pitchFamily="34" charset="0"/>
              </a:rPr>
              <a:t>conclusion of </a:t>
            </a:r>
            <a:br>
              <a:rPr lang="en-GB" sz="1400">
                <a:latin typeface="Frutiger 45 Light" pitchFamily="34" charset="0"/>
              </a:rPr>
            </a:br>
            <a:r>
              <a:rPr lang="en-GB" sz="1400">
                <a:latin typeface="Frutiger 45 Light" pitchFamily="34" charset="0"/>
              </a:rPr>
              <a:t>R&amp;D contracts</a:t>
            </a:r>
            <a:endParaRPr lang="en-GB" sz="1400" b="0">
              <a:latin typeface="Frutiger 45 Light" pitchFamily="34" charset="0"/>
            </a:endParaRPr>
          </a:p>
        </p:txBody>
      </p:sp>
      <p:sp>
        <p:nvSpPr>
          <p:cNvPr id="786439" name="Rectangle 7"/>
          <p:cNvSpPr>
            <a:spLocks noChangeArrowheads="1"/>
          </p:cNvSpPr>
          <p:nvPr/>
        </p:nvSpPr>
        <p:spPr bwMode="auto">
          <a:xfrm>
            <a:off x="2461847" y="3952875"/>
            <a:ext cx="1233854" cy="1174750"/>
          </a:xfrm>
          <a:prstGeom prst="rect">
            <a:avLst/>
          </a:prstGeom>
          <a:gradFill rotWithShape="1">
            <a:gsLst>
              <a:gs pos="0">
                <a:schemeClr val="bg1"/>
              </a:gs>
              <a:gs pos="100000">
                <a:srgbClr val="FFFFFF"/>
              </a:gs>
            </a:gsLst>
            <a:path path="shape">
              <a:fillToRect l="50000" t="50000" r="50000" b="50000"/>
            </a:path>
          </a:gradFill>
          <a:ln w="28575">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107763" dir="13500000" algn="ctr" rotWithShape="0">
                    <a:srgbClr val="CCECFF">
                      <a:alpha val="50000"/>
                    </a:srgbClr>
                  </a:outerShdw>
                </a:effectLst>
              </a14:hiddenEffects>
            </a:ext>
          </a:extLst>
        </p:spPr>
        <p:txBody>
          <a:bodyPr wrap="none" anchor="ctr">
            <a:flatTx/>
          </a:bodyPr>
          <a:lstStyle/>
          <a:p>
            <a:endParaRPr lang="de-DE"/>
          </a:p>
        </p:txBody>
      </p:sp>
      <p:sp>
        <p:nvSpPr>
          <p:cNvPr id="786440" name="Text Box 8"/>
          <p:cNvSpPr txBox="1">
            <a:spLocks noChangeArrowheads="1"/>
          </p:cNvSpPr>
          <p:nvPr/>
        </p:nvSpPr>
        <p:spPr bwMode="auto">
          <a:xfrm>
            <a:off x="2772508" y="3284538"/>
            <a:ext cx="3263412" cy="507365"/>
          </a:xfrm>
          <a:prstGeom prst="rect">
            <a:avLst/>
          </a:prstGeom>
          <a:noFill/>
          <a:ln>
            <a:noFill/>
          </a:ln>
          <a:effectLst/>
          <a:extLst>
            <a:ext uri="{909E8E84-426E-40DD-AFC4-6F175D3DCCD1}">
              <a14:hiddenFill xmlns:a14="http://schemas.microsoft.com/office/drawing/2010/main">
                <a:gradFill rotWithShape="0">
                  <a:gsLst>
                    <a:gs pos="0">
                      <a:srgbClr val="CCECFF"/>
                    </a:gs>
                    <a:gs pos="100000">
                      <a:srgbClr val="FFFFFF"/>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39" tIns="37869" rIns="75739" bIns="37869">
            <a:spAutoFit/>
          </a:bodyPr>
          <a:lstStyle>
            <a:lvl1pPr algn="l" defTabSz="631825">
              <a:defRPr sz="2400">
                <a:solidFill>
                  <a:schemeClr val="tx1"/>
                </a:solidFill>
                <a:latin typeface="Arial" charset="0"/>
              </a:defRPr>
            </a:lvl1pPr>
            <a:lvl2pPr marL="473075" algn="l" defTabSz="631825">
              <a:defRPr sz="2400">
                <a:solidFill>
                  <a:schemeClr val="tx1"/>
                </a:solidFill>
                <a:latin typeface="Arial" charset="0"/>
              </a:defRPr>
            </a:lvl2pPr>
            <a:lvl3pPr marL="946150" algn="l" defTabSz="631825">
              <a:defRPr sz="2400">
                <a:solidFill>
                  <a:schemeClr val="tx1"/>
                </a:solidFill>
                <a:latin typeface="Arial" charset="0"/>
              </a:defRPr>
            </a:lvl3pPr>
            <a:lvl4pPr marL="1420813" algn="l" defTabSz="631825">
              <a:defRPr sz="2400">
                <a:solidFill>
                  <a:schemeClr val="tx1"/>
                </a:solidFill>
                <a:latin typeface="Arial" charset="0"/>
              </a:defRPr>
            </a:lvl4pPr>
            <a:lvl5pPr marL="1893888" algn="l" defTabSz="631825">
              <a:defRPr sz="2400">
                <a:solidFill>
                  <a:schemeClr val="tx1"/>
                </a:solidFill>
                <a:latin typeface="Arial" charset="0"/>
              </a:defRPr>
            </a:lvl5pPr>
            <a:lvl6pPr marL="2351088" defTabSz="631825" eaLnBrk="0" fontAlgn="base" hangingPunct="0">
              <a:spcBef>
                <a:spcPct val="0"/>
              </a:spcBef>
              <a:spcAft>
                <a:spcPct val="0"/>
              </a:spcAft>
              <a:defRPr sz="2400">
                <a:solidFill>
                  <a:schemeClr val="tx1"/>
                </a:solidFill>
                <a:latin typeface="Arial" charset="0"/>
              </a:defRPr>
            </a:lvl6pPr>
            <a:lvl7pPr marL="2808288" defTabSz="631825" eaLnBrk="0" fontAlgn="base" hangingPunct="0">
              <a:spcBef>
                <a:spcPct val="0"/>
              </a:spcBef>
              <a:spcAft>
                <a:spcPct val="0"/>
              </a:spcAft>
              <a:defRPr sz="2400">
                <a:solidFill>
                  <a:schemeClr val="tx1"/>
                </a:solidFill>
                <a:latin typeface="Arial" charset="0"/>
              </a:defRPr>
            </a:lvl7pPr>
            <a:lvl8pPr marL="3265488" defTabSz="631825" eaLnBrk="0" fontAlgn="base" hangingPunct="0">
              <a:spcBef>
                <a:spcPct val="0"/>
              </a:spcBef>
              <a:spcAft>
                <a:spcPct val="0"/>
              </a:spcAft>
              <a:defRPr sz="2400">
                <a:solidFill>
                  <a:schemeClr val="tx1"/>
                </a:solidFill>
                <a:latin typeface="Arial" charset="0"/>
              </a:defRPr>
            </a:lvl8pPr>
            <a:lvl9pPr marL="3722688" defTabSz="631825"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400">
                <a:latin typeface="Frutiger 45 Light" pitchFamily="34" charset="0"/>
              </a:rPr>
              <a:t>individual,  customized </a:t>
            </a:r>
            <a:br>
              <a:rPr lang="en-GB" sz="1400">
                <a:latin typeface="Frutiger 45 Light" pitchFamily="34" charset="0"/>
              </a:rPr>
            </a:br>
            <a:r>
              <a:rPr lang="en-GB" sz="1400">
                <a:latin typeface="Frutiger 45 Light" pitchFamily="34" charset="0"/>
              </a:rPr>
              <a:t>contract solutions</a:t>
            </a:r>
          </a:p>
        </p:txBody>
      </p:sp>
      <p:sp>
        <p:nvSpPr>
          <p:cNvPr id="786441" name="Text Box 9"/>
          <p:cNvSpPr txBox="1">
            <a:spLocks noChangeArrowheads="1"/>
          </p:cNvSpPr>
          <p:nvPr/>
        </p:nvSpPr>
        <p:spPr bwMode="auto">
          <a:xfrm>
            <a:off x="2458915" y="3959226"/>
            <a:ext cx="1109297" cy="115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39" tIns="37869" rIns="75739" bIns="37869">
            <a:spAutoFit/>
          </a:bodyPr>
          <a:lstStyle>
            <a:lvl1pPr algn="l" defTabSz="631825">
              <a:defRPr sz="2400">
                <a:solidFill>
                  <a:schemeClr val="tx1"/>
                </a:solidFill>
                <a:latin typeface="Arial" charset="0"/>
              </a:defRPr>
            </a:lvl1pPr>
            <a:lvl2pPr marL="473075" algn="l" defTabSz="631825">
              <a:defRPr sz="2400">
                <a:solidFill>
                  <a:schemeClr val="tx1"/>
                </a:solidFill>
                <a:latin typeface="Arial" charset="0"/>
              </a:defRPr>
            </a:lvl2pPr>
            <a:lvl3pPr marL="946150" algn="l" defTabSz="631825">
              <a:defRPr sz="2400">
                <a:solidFill>
                  <a:schemeClr val="tx1"/>
                </a:solidFill>
                <a:latin typeface="Arial" charset="0"/>
              </a:defRPr>
            </a:lvl3pPr>
            <a:lvl4pPr marL="1420813" algn="l" defTabSz="631825">
              <a:defRPr sz="2400">
                <a:solidFill>
                  <a:schemeClr val="tx1"/>
                </a:solidFill>
                <a:latin typeface="Arial" charset="0"/>
              </a:defRPr>
            </a:lvl4pPr>
            <a:lvl5pPr marL="1893888" algn="l" defTabSz="631825">
              <a:defRPr sz="2400">
                <a:solidFill>
                  <a:schemeClr val="tx1"/>
                </a:solidFill>
                <a:latin typeface="Arial" charset="0"/>
              </a:defRPr>
            </a:lvl5pPr>
            <a:lvl6pPr marL="2351088" defTabSz="631825" eaLnBrk="0" fontAlgn="base" hangingPunct="0">
              <a:spcBef>
                <a:spcPct val="0"/>
              </a:spcBef>
              <a:spcAft>
                <a:spcPct val="0"/>
              </a:spcAft>
              <a:defRPr sz="2400">
                <a:solidFill>
                  <a:schemeClr val="tx1"/>
                </a:solidFill>
                <a:latin typeface="Arial" charset="0"/>
              </a:defRPr>
            </a:lvl6pPr>
            <a:lvl7pPr marL="2808288" defTabSz="631825" eaLnBrk="0" fontAlgn="base" hangingPunct="0">
              <a:spcBef>
                <a:spcPct val="0"/>
              </a:spcBef>
              <a:spcAft>
                <a:spcPct val="0"/>
              </a:spcAft>
              <a:defRPr sz="2400">
                <a:solidFill>
                  <a:schemeClr val="tx1"/>
                </a:solidFill>
                <a:latin typeface="Arial" charset="0"/>
              </a:defRPr>
            </a:lvl7pPr>
            <a:lvl8pPr marL="3265488" defTabSz="631825" eaLnBrk="0" fontAlgn="base" hangingPunct="0">
              <a:spcBef>
                <a:spcPct val="0"/>
              </a:spcBef>
              <a:spcAft>
                <a:spcPct val="0"/>
              </a:spcAft>
              <a:defRPr sz="2400">
                <a:solidFill>
                  <a:schemeClr val="tx1"/>
                </a:solidFill>
                <a:latin typeface="Arial" charset="0"/>
              </a:defRPr>
            </a:lvl8pPr>
            <a:lvl9pPr marL="3722688" defTabSz="631825"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400">
                <a:latin typeface="Frutiger 45 Light" pitchFamily="34" charset="0"/>
              </a:rPr>
              <a:t>consultancy,</a:t>
            </a:r>
            <a:br>
              <a:rPr lang="en-GB" sz="1400">
                <a:latin typeface="Frutiger 45 Light" pitchFamily="34" charset="0"/>
              </a:rPr>
            </a:br>
            <a:r>
              <a:rPr lang="en-GB" sz="1400">
                <a:latin typeface="Frutiger 45 Light" pitchFamily="34" charset="0"/>
              </a:rPr>
              <a:t>assistance to </a:t>
            </a:r>
            <a:br>
              <a:rPr lang="en-GB" sz="1400">
                <a:latin typeface="Frutiger 45 Light" pitchFamily="34" charset="0"/>
              </a:rPr>
            </a:br>
            <a:r>
              <a:rPr lang="en-GB" sz="1400">
                <a:latin typeface="Frutiger 45 Light" pitchFamily="34" charset="0"/>
              </a:rPr>
              <a:t>the institutes</a:t>
            </a:r>
            <a:r>
              <a:rPr lang="en-GB" sz="1000">
                <a:latin typeface="Frutiger 45 Light" pitchFamily="34" charset="0"/>
              </a:rPr>
              <a:t> </a:t>
            </a:r>
          </a:p>
        </p:txBody>
      </p:sp>
      <p:sp>
        <p:nvSpPr>
          <p:cNvPr id="786442" name="Rectangle 10"/>
          <p:cNvSpPr>
            <a:spLocks noChangeArrowheads="1"/>
          </p:cNvSpPr>
          <p:nvPr/>
        </p:nvSpPr>
        <p:spPr bwMode="auto">
          <a:xfrm>
            <a:off x="3880340" y="3952875"/>
            <a:ext cx="1229458" cy="1174750"/>
          </a:xfrm>
          <a:prstGeom prst="rect">
            <a:avLst/>
          </a:prstGeom>
          <a:gradFill rotWithShape="1">
            <a:gsLst>
              <a:gs pos="0">
                <a:schemeClr val="bg1"/>
              </a:gs>
              <a:gs pos="100000">
                <a:srgbClr val="FFFFFF"/>
              </a:gs>
            </a:gsLst>
            <a:path path="shape">
              <a:fillToRect l="50000" t="50000" r="50000" b="50000"/>
            </a:path>
          </a:gradFill>
          <a:ln w="28575">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107763" dir="13500000" algn="ctr" rotWithShape="0">
                    <a:srgbClr val="CCECFF">
                      <a:alpha val="50000"/>
                    </a:srgbClr>
                  </a:outerShdw>
                </a:effectLst>
              </a14:hiddenEffects>
            </a:ext>
          </a:extLst>
        </p:spPr>
        <p:txBody>
          <a:bodyPr wrap="none" anchor="ctr">
            <a:flatTx/>
          </a:bodyPr>
          <a:lstStyle/>
          <a:p>
            <a:endParaRPr lang="de-DE"/>
          </a:p>
        </p:txBody>
      </p:sp>
      <p:sp>
        <p:nvSpPr>
          <p:cNvPr id="786443" name="Text Box 11"/>
          <p:cNvSpPr txBox="1">
            <a:spLocks noChangeArrowheads="1"/>
          </p:cNvSpPr>
          <p:nvPr/>
        </p:nvSpPr>
        <p:spPr bwMode="auto">
          <a:xfrm>
            <a:off x="3996104" y="3933827"/>
            <a:ext cx="1107831" cy="136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39" tIns="37869" rIns="75739" bIns="37869">
            <a:spAutoFit/>
          </a:bodyPr>
          <a:lstStyle>
            <a:lvl1pPr algn="l" defTabSz="631825">
              <a:defRPr sz="2400">
                <a:solidFill>
                  <a:schemeClr val="tx1"/>
                </a:solidFill>
                <a:latin typeface="Arial" charset="0"/>
              </a:defRPr>
            </a:lvl1pPr>
            <a:lvl2pPr marL="473075" algn="l" defTabSz="631825">
              <a:defRPr sz="2400">
                <a:solidFill>
                  <a:schemeClr val="tx1"/>
                </a:solidFill>
                <a:latin typeface="Arial" charset="0"/>
              </a:defRPr>
            </a:lvl2pPr>
            <a:lvl3pPr marL="946150" algn="l" defTabSz="631825">
              <a:defRPr sz="2400">
                <a:solidFill>
                  <a:schemeClr val="tx1"/>
                </a:solidFill>
                <a:latin typeface="Arial" charset="0"/>
              </a:defRPr>
            </a:lvl3pPr>
            <a:lvl4pPr marL="1420813" algn="l" defTabSz="631825">
              <a:defRPr sz="2400">
                <a:solidFill>
                  <a:schemeClr val="tx1"/>
                </a:solidFill>
                <a:latin typeface="Arial" charset="0"/>
              </a:defRPr>
            </a:lvl4pPr>
            <a:lvl5pPr marL="1893888" algn="l" defTabSz="631825">
              <a:defRPr sz="2400">
                <a:solidFill>
                  <a:schemeClr val="tx1"/>
                </a:solidFill>
                <a:latin typeface="Arial" charset="0"/>
              </a:defRPr>
            </a:lvl5pPr>
            <a:lvl6pPr marL="2351088" defTabSz="631825" eaLnBrk="0" fontAlgn="base" hangingPunct="0">
              <a:spcBef>
                <a:spcPct val="0"/>
              </a:spcBef>
              <a:spcAft>
                <a:spcPct val="0"/>
              </a:spcAft>
              <a:defRPr sz="2400">
                <a:solidFill>
                  <a:schemeClr val="tx1"/>
                </a:solidFill>
                <a:latin typeface="Arial" charset="0"/>
              </a:defRPr>
            </a:lvl6pPr>
            <a:lvl7pPr marL="2808288" defTabSz="631825" eaLnBrk="0" fontAlgn="base" hangingPunct="0">
              <a:spcBef>
                <a:spcPct val="0"/>
              </a:spcBef>
              <a:spcAft>
                <a:spcPct val="0"/>
              </a:spcAft>
              <a:defRPr sz="2400">
                <a:solidFill>
                  <a:schemeClr val="tx1"/>
                </a:solidFill>
                <a:latin typeface="Arial" charset="0"/>
              </a:defRPr>
            </a:lvl7pPr>
            <a:lvl8pPr marL="3265488" defTabSz="631825" eaLnBrk="0" fontAlgn="base" hangingPunct="0">
              <a:spcBef>
                <a:spcPct val="0"/>
              </a:spcBef>
              <a:spcAft>
                <a:spcPct val="0"/>
              </a:spcAft>
              <a:defRPr sz="2400">
                <a:solidFill>
                  <a:schemeClr val="tx1"/>
                </a:solidFill>
                <a:latin typeface="Arial" charset="0"/>
              </a:defRPr>
            </a:lvl8pPr>
            <a:lvl9pPr marL="3722688" defTabSz="631825"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200">
                <a:latin typeface="Frutiger 45 Light" pitchFamily="34" charset="0"/>
              </a:rPr>
              <a:t>consultancy to </a:t>
            </a:r>
            <a:br>
              <a:rPr lang="en-GB" sz="1200">
                <a:latin typeface="Frutiger 45 Light" pitchFamily="34" charset="0"/>
              </a:rPr>
            </a:br>
            <a:r>
              <a:rPr lang="en-GB" sz="1200">
                <a:latin typeface="Frutiger 45 Light" pitchFamily="34" charset="0"/>
              </a:rPr>
              <a:t>the members of the board, other departments of the headquarter</a:t>
            </a:r>
          </a:p>
        </p:txBody>
      </p:sp>
      <p:sp>
        <p:nvSpPr>
          <p:cNvPr id="786444" name="Rectangle 12"/>
          <p:cNvSpPr>
            <a:spLocks noChangeArrowheads="1"/>
          </p:cNvSpPr>
          <p:nvPr/>
        </p:nvSpPr>
        <p:spPr bwMode="auto">
          <a:xfrm>
            <a:off x="5295900" y="3952875"/>
            <a:ext cx="1230923" cy="1174750"/>
          </a:xfrm>
          <a:prstGeom prst="rect">
            <a:avLst/>
          </a:prstGeom>
          <a:gradFill rotWithShape="1">
            <a:gsLst>
              <a:gs pos="0">
                <a:schemeClr val="bg1"/>
              </a:gs>
              <a:gs pos="100000">
                <a:srgbClr val="FFFFFF"/>
              </a:gs>
            </a:gsLst>
            <a:path path="shape">
              <a:fillToRect l="50000" t="50000" r="50000" b="50000"/>
            </a:path>
          </a:gradFill>
          <a:ln w="28575">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107763" dir="13500000" algn="ctr" rotWithShape="0">
                    <a:srgbClr val="CCECFF">
                      <a:alpha val="50000"/>
                    </a:srgbClr>
                  </a:outerShdw>
                </a:effectLst>
              </a14:hiddenEffects>
            </a:ext>
          </a:extLst>
        </p:spPr>
        <p:txBody>
          <a:bodyPr wrap="none" anchor="ctr">
            <a:flatTx/>
          </a:bodyPr>
          <a:lstStyle/>
          <a:p>
            <a:endParaRPr lang="de-DE"/>
          </a:p>
        </p:txBody>
      </p:sp>
      <p:sp>
        <p:nvSpPr>
          <p:cNvPr id="786445" name="Text Box 13"/>
          <p:cNvSpPr txBox="1">
            <a:spLocks noChangeArrowheads="1"/>
          </p:cNvSpPr>
          <p:nvPr/>
        </p:nvSpPr>
        <p:spPr bwMode="auto">
          <a:xfrm>
            <a:off x="5351584" y="4114802"/>
            <a:ext cx="1109297" cy="50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39" tIns="37869" rIns="75739" bIns="37869">
            <a:spAutoFit/>
          </a:bodyPr>
          <a:lstStyle>
            <a:lvl1pPr algn="l" defTabSz="631825">
              <a:defRPr sz="2400">
                <a:solidFill>
                  <a:schemeClr val="tx1"/>
                </a:solidFill>
                <a:latin typeface="Arial" charset="0"/>
              </a:defRPr>
            </a:lvl1pPr>
            <a:lvl2pPr marL="473075" algn="l" defTabSz="631825">
              <a:defRPr sz="2400">
                <a:solidFill>
                  <a:schemeClr val="tx1"/>
                </a:solidFill>
                <a:latin typeface="Arial" charset="0"/>
              </a:defRPr>
            </a:lvl2pPr>
            <a:lvl3pPr marL="946150" algn="l" defTabSz="631825">
              <a:defRPr sz="2400">
                <a:solidFill>
                  <a:schemeClr val="tx1"/>
                </a:solidFill>
                <a:latin typeface="Arial" charset="0"/>
              </a:defRPr>
            </a:lvl3pPr>
            <a:lvl4pPr marL="1420813" algn="l" defTabSz="631825">
              <a:defRPr sz="2400">
                <a:solidFill>
                  <a:schemeClr val="tx1"/>
                </a:solidFill>
                <a:latin typeface="Arial" charset="0"/>
              </a:defRPr>
            </a:lvl4pPr>
            <a:lvl5pPr marL="1893888" algn="l" defTabSz="631825">
              <a:defRPr sz="2400">
                <a:solidFill>
                  <a:schemeClr val="tx1"/>
                </a:solidFill>
                <a:latin typeface="Arial" charset="0"/>
              </a:defRPr>
            </a:lvl5pPr>
            <a:lvl6pPr marL="2351088" defTabSz="631825" eaLnBrk="0" fontAlgn="base" hangingPunct="0">
              <a:spcBef>
                <a:spcPct val="0"/>
              </a:spcBef>
              <a:spcAft>
                <a:spcPct val="0"/>
              </a:spcAft>
              <a:defRPr sz="2400">
                <a:solidFill>
                  <a:schemeClr val="tx1"/>
                </a:solidFill>
                <a:latin typeface="Arial" charset="0"/>
              </a:defRPr>
            </a:lvl6pPr>
            <a:lvl7pPr marL="2808288" defTabSz="631825" eaLnBrk="0" fontAlgn="base" hangingPunct="0">
              <a:spcBef>
                <a:spcPct val="0"/>
              </a:spcBef>
              <a:spcAft>
                <a:spcPct val="0"/>
              </a:spcAft>
              <a:defRPr sz="2400">
                <a:solidFill>
                  <a:schemeClr val="tx1"/>
                </a:solidFill>
                <a:latin typeface="Arial" charset="0"/>
              </a:defRPr>
            </a:lvl7pPr>
            <a:lvl8pPr marL="3265488" defTabSz="631825" eaLnBrk="0" fontAlgn="base" hangingPunct="0">
              <a:spcBef>
                <a:spcPct val="0"/>
              </a:spcBef>
              <a:spcAft>
                <a:spcPct val="0"/>
              </a:spcAft>
              <a:defRPr sz="2400">
                <a:solidFill>
                  <a:schemeClr val="tx1"/>
                </a:solidFill>
                <a:latin typeface="Arial" charset="0"/>
              </a:defRPr>
            </a:lvl8pPr>
            <a:lvl9pPr marL="3722688" defTabSz="631825"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400">
                <a:latin typeface="Frutiger 45 Light" pitchFamily="34" charset="0"/>
              </a:rPr>
              <a:t>workshops,</a:t>
            </a:r>
            <a:br>
              <a:rPr lang="en-GB" sz="1400">
                <a:latin typeface="Frutiger 45 Light" pitchFamily="34" charset="0"/>
              </a:rPr>
            </a:br>
            <a:r>
              <a:rPr lang="en-GB" sz="1400">
                <a:latin typeface="Frutiger 45 Light" pitchFamily="34" charset="0"/>
              </a:rPr>
              <a:t>trainings </a:t>
            </a:r>
          </a:p>
        </p:txBody>
      </p:sp>
      <p:sp>
        <p:nvSpPr>
          <p:cNvPr id="786446" name="Rectangle 14"/>
          <p:cNvSpPr>
            <a:spLocks noChangeArrowheads="1"/>
          </p:cNvSpPr>
          <p:nvPr/>
        </p:nvSpPr>
        <p:spPr bwMode="auto">
          <a:xfrm>
            <a:off x="3286858" y="1916113"/>
            <a:ext cx="1230923" cy="1174750"/>
          </a:xfrm>
          <a:prstGeom prst="rect">
            <a:avLst/>
          </a:prstGeom>
          <a:gradFill rotWithShape="1">
            <a:gsLst>
              <a:gs pos="0">
                <a:schemeClr val="bg1"/>
              </a:gs>
              <a:gs pos="100000">
                <a:srgbClr val="FFFFFF"/>
              </a:gs>
            </a:gsLst>
            <a:path path="shape">
              <a:fillToRect l="50000" t="50000" r="50000" b="50000"/>
            </a:path>
          </a:gradFill>
          <a:ln w="28575">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107763" dir="13500000" algn="ctr" rotWithShape="0">
                    <a:srgbClr val="FF9900">
                      <a:alpha val="50000"/>
                    </a:srgbClr>
                  </a:outerShdw>
                </a:effectLst>
              </a14:hiddenEffects>
            </a:ext>
          </a:extLst>
        </p:spPr>
        <p:txBody>
          <a:bodyPr wrap="none" anchor="ctr">
            <a:flatTx/>
          </a:bodyPr>
          <a:lstStyle/>
          <a:p>
            <a:endParaRPr lang="de-DE"/>
          </a:p>
        </p:txBody>
      </p:sp>
      <p:sp>
        <p:nvSpPr>
          <p:cNvPr id="786447" name="Rectangle 15"/>
          <p:cNvSpPr>
            <a:spLocks noChangeArrowheads="1"/>
          </p:cNvSpPr>
          <p:nvPr/>
        </p:nvSpPr>
        <p:spPr bwMode="auto">
          <a:xfrm>
            <a:off x="4617429" y="1928813"/>
            <a:ext cx="1232388" cy="1174750"/>
          </a:xfrm>
          <a:prstGeom prst="rect">
            <a:avLst/>
          </a:prstGeom>
          <a:gradFill rotWithShape="1">
            <a:gsLst>
              <a:gs pos="0">
                <a:schemeClr val="bg1"/>
              </a:gs>
              <a:gs pos="100000">
                <a:srgbClr val="FFFFFF"/>
              </a:gs>
            </a:gsLst>
            <a:path path="shape">
              <a:fillToRect l="50000" t="50000" r="50000" b="50000"/>
            </a:path>
          </a:gradFill>
          <a:ln w="28575">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107763" dir="13500000" algn="ctr" rotWithShape="0">
                    <a:srgbClr val="CCECFF">
                      <a:alpha val="50000"/>
                    </a:srgbClr>
                  </a:outerShdw>
                </a:effectLst>
              </a14:hiddenEffects>
            </a:ext>
          </a:extLst>
        </p:spPr>
        <p:txBody>
          <a:bodyPr wrap="none" anchor="ctr">
            <a:flatTx/>
          </a:bodyPr>
          <a:lstStyle/>
          <a:p>
            <a:endParaRPr lang="de-DE"/>
          </a:p>
        </p:txBody>
      </p:sp>
      <p:sp>
        <p:nvSpPr>
          <p:cNvPr id="786448" name="Rectangle 16"/>
          <p:cNvSpPr>
            <a:spLocks noChangeArrowheads="1"/>
          </p:cNvSpPr>
          <p:nvPr/>
        </p:nvSpPr>
        <p:spPr bwMode="auto">
          <a:xfrm>
            <a:off x="5972909" y="1928813"/>
            <a:ext cx="1230923" cy="1174750"/>
          </a:xfrm>
          <a:prstGeom prst="rect">
            <a:avLst/>
          </a:prstGeom>
          <a:gradFill rotWithShape="1">
            <a:gsLst>
              <a:gs pos="0">
                <a:schemeClr val="bg1"/>
              </a:gs>
              <a:gs pos="100000">
                <a:srgbClr val="FFFFFF"/>
              </a:gs>
            </a:gsLst>
            <a:path path="shape">
              <a:fillToRect l="50000" t="50000" r="50000" b="50000"/>
            </a:path>
          </a:gradFill>
          <a:ln w="28575">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107763" dir="13500000" algn="ctr" rotWithShape="0">
                    <a:srgbClr val="CCECFF">
                      <a:alpha val="50000"/>
                    </a:srgbClr>
                  </a:outerShdw>
                </a:effectLst>
              </a14:hiddenEffects>
            </a:ext>
          </a:extLst>
        </p:spPr>
        <p:txBody>
          <a:bodyPr wrap="none" anchor="ctr">
            <a:flatTx/>
          </a:bodyPr>
          <a:lstStyle/>
          <a:p>
            <a:endParaRPr lang="de-DE"/>
          </a:p>
        </p:txBody>
      </p:sp>
      <p:sp>
        <p:nvSpPr>
          <p:cNvPr id="786449" name="Text Box 17"/>
          <p:cNvSpPr txBox="1">
            <a:spLocks noChangeArrowheads="1"/>
          </p:cNvSpPr>
          <p:nvPr/>
        </p:nvSpPr>
        <p:spPr bwMode="auto">
          <a:xfrm>
            <a:off x="6096001" y="2254252"/>
            <a:ext cx="1232389" cy="50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39" tIns="37869" rIns="75739" bIns="37869">
            <a:spAutoFit/>
          </a:bodyPr>
          <a:lstStyle>
            <a:lvl1pPr algn="l" defTabSz="631825">
              <a:defRPr sz="2400">
                <a:solidFill>
                  <a:schemeClr val="tx1"/>
                </a:solidFill>
                <a:latin typeface="Arial" charset="0"/>
              </a:defRPr>
            </a:lvl1pPr>
            <a:lvl2pPr marL="473075" algn="l" defTabSz="631825">
              <a:defRPr sz="2400">
                <a:solidFill>
                  <a:schemeClr val="tx1"/>
                </a:solidFill>
                <a:latin typeface="Arial" charset="0"/>
              </a:defRPr>
            </a:lvl2pPr>
            <a:lvl3pPr marL="946150" algn="l" defTabSz="631825">
              <a:defRPr sz="2400">
                <a:solidFill>
                  <a:schemeClr val="tx1"/>
                </a:solidFill>
                <a:latin typeface="Arial" charset="0"/>
              </a:defRPr>
            </a:lvl3pPr>
            <a:lvl4pPr marL="1420813" algn="l" defTabSz="631825">
              <a:defRPr sz="2400">
                <a:solidFill>
                  <a:schemeClr val="tx1"/>
                </a:solidFill>
                <a:latin typeface="Arial" charset="0"/>
              </a:defRPr>
            </a:lvl4pPr>
            <a:lvl5pPr marL="1893888" algn="l" defTabSz="631825">
              <a:defRPr sz="2400">
                <a:solidFill>
                  <a:schemeClr val="tx1"/>
                </a:solidFill>
                <a:latin typeface="Arial" charset="0"/>
              </a:defRPr>
            </a:lvl5pPr>
            <a:lvl6pPr marL="2351088" defTabSz="631825" eaLnBrk="0" fontAlgn="base" hangingPunct="0">
              <a:spcBef>
                <a:spcPct val="0"/>
              </a:spcBef>
              <a:spcAft>
                <a:spcPct val="0"/>
              </a:spcAft>
              <a:defRPr sz="2400">
                <a:solidFill>
                  <a:schemeClr val="tx1"/>
                </a:solidFill>
                <a:latin typeface="Arial" charset="0"/>
              </a:defRPr>
            </a:lvl6pPr>
            <a:lvl7pPr marL="2808288" defTabSz="631825" eaLnBrk="0" fontAlgn="base" hangingPunct="0">
              <a:spcBef>
                <a:spcPct val="0"/>
              </a:spcBef>
              <a:spcAft>
                <a:spcPct val="0"/>
              </a:spcAft>
              <a:defRPr sz="2400">
                <a:solidFill>
                  <a:schemeClr val="tx1"/>
                </a:solidFill>
                <a:latin typeface="Arial" charset="0"/>
              </a:defRPr>
            </a:lvl7pPr>
            <a:lvl8pPr marL="3265488" defTabSz="631825" eaLnBrk="0" fontAlgn="base" hangingPunct="0">
              <a:spcBef>
                <a:spcPct val="0"/>
              </a:spcBef>
              <a:spcAft>
                <a:spcPct val="0"/>
              </a:spcAft>
              <a:defRPr sz="2400">
                <a:solidFill>
                  <a:schemeClr val="tx1"/>
                </a:solidFill>
                <a:latin typeface="Arial" charset="0"/>
              </a:defRPr>
            </a:lvl8pPr>
            <a:lvl9pPr marL="3722688" defTabSz="631825"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400">
                <a:latin typeface="Frutiger 45 Light" pitchFamily="34" charset="0"/>
              </a:rPr>
              <a:t>legal advice, </a:t>
            </a:r>
            <a:br>
              <a:rPr lang="en-GB" sz="1400">
                <a:latin typeface="Frutiger 45 Light" pitchFamily="34" charset="0"/>
              </a:rPr>
            </a:br>
            <a:r>
              <a:rPr lang="en-GB" sz="1400">
                <a:latin typeface="Frutiger 45 Light" pitchFamily="34" charset="0"/>
              </a:rPr>
              <a:t>expertise</a:t>
            </a:r>
            <a:endParaRPr lang="en-GB" sz="1400" b="0">
              <a:latin typeface="Frutiger 45 Light" pitchFamily="34" charset="0"/>
            </a:endParaRPr>
          </a:p>
        </p:txBody>
      </p:sp>
      <p:sp>
        <p:nvSpPr>
          <p:cNvPr id="786450" name="Text Box 18"/>
          <p:cNvSpPr txBox="1">
            <a:spLocks noChangeArrowheads="1"/>
          </p:cNvSpPr>
          <p:nvPr/>
        </p:nvSpPr>
        <p:spPr bwMode="auto">
          <a:xfrm>
            <a:off x="4589586" y="1870078"/>
            <a:ext cx="1230923" cy="126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39" tIns="37869" rIns="75739" bIns="37869">
            <a:spAutoFit/>
          </a:bodyPr>
          <a:lstStyle>
            <a:lvl1pPr algn="l" defTabSz="631825">
              <a:defRPr sz="2400">
                <a:solidFill>
                  <a:schemeClr val="tx1"/>
                </a:solidFill>
                <a:latin typeface="Arial" charset="0"/>
              </a:defRPr>
            </a:lvl1pPr>
            <a:lvl2pPr marL="473075" algn="l" defTabSz="631825">
              <a:defRPr sz="2400">
                <a:solidFill>
                  <a:schemeClr val="tx1"/>
                </a:solidFill>
                <a:latin typeface="Arial" charset="0"/>
              </a:defRPr>
            </a:lvl2pPr>
            <a:lvl3pPr marL="946150" algn="l" defTabSz="631825">
              <a:defRPr sz="2400">
                <a:solidFill>
                  <a:schemeClr val="tx1"/>
                </a:solidFill>
                <a:latin typeface="Arial" charset="0"/>
              </a:defRPr>
            </a:lvl3pPr>
            <a:lvl4pPr marL="1420813" algn="l" defTabSz="631825">
              <a:defRPr sz="2400">
                <a:solidFill>
                  <a:schemeClr val="tx1"/>
                </a:solidFill>
                <a:latin typeface="Arial" charset="0"/>
              </a:defRPr>
            </a:lvl4pPr>
            <a:lvl5pPr marL="1893888" algn="l" defTabSz="631825">
              <a:defRPr sz="2400">
                <a:solidFill>
                  <a:schemeClr val="tx1"/>
                </a:solidFill>
                <a:latin typeface="Arial" charset="0"/>
              </a:defRPr>
            </a:lvl5pPr>
            <a:lvl6pPr marL="2351088" defTabSz="631825" eaLnBrk="0" fontAlgn="base" hangingPunct="0">
              <a:spcBef>
                <a:spcPct val="0"/>
              </a:spcBef>
              <a:spcAft>
                <a:spcPct val="0"/>
              </a:spcAft>
              <a:defRPr sz="2400">
                <a:solidFill>
                  <a:schemeClr val="tx1"/>
                </a:solidFill>
                <a:latin typeface="Arial" charset="0"/>
              </a:defRPr>
            </a:lvl6pPr>
            <a:lvl7pPr marL="2808288" defTabSz="631825" eaLnBrk="0" fontAlgn="base" hangingPunct="0">
              <a:spcBef>
                <a:spcPct val="0"/>
              </a:spcBef>
              <a:spcAft>
                <a:spcPct val="0"/>
              </a:spcAft>
              <a:defRPr sz="2400">
                <a:solidFill>
                  <a:schemeClr val="tx1"/>
                </a:solidFill>
                <a:latin typeface="Arial" charset="0"/>
              </a:defRPr>
            </a:lvl7pPr>
            <a:lvl8pPr marL="3265488" defTabSz="631825" eaLnBrk="0" fontAlgn="base" hangingPunct="0">
              <a:spcBef>
                <a:spcPct val="0"/>
              </a:spcBef>
              <a:spcAft>
                <a:spcPct val="0"/>
              </a:spcAft>
              <a:defRPr sz="2400">
                <a:solidFill>
                  <a:schemeClr val="tx1"/>
                </a:solidFill>
                <a:latin typeface="Arial" charset="0"/>
              </a:defRPr>
            </a:lvl8pPr>
            <a:lvl9pPr marL="3722688" defTabSz="631825"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300" dirty="0">
                <a:latin typeface="Frutiger 45 Light" pitchFamily="34" charset="0"/>
              </a:rPr>
              <a:t>model contracts and general terms and conditions for R&amp;D </a:t>
            </a:r>
            <a:r>
              <a:rPr lang="en-GB" sz="1200" dirty="0">
                <a:latin typeface="Frutiger 45 Light" pitchFamily="34" charset="0"/>
              </a:rPr>
              <a:t>projects</a:t>
            </a:r>
            <a:endParaRPr lang="en-GB" sz="1200" b="0" dirty="0">
              <a:latin typeface="Frutiger 45 Light" pitchFamily="34" charset="0"/>
            </a:endParaRPr>
          </a:p>
        </p:txBody>
      </p:sp>
      <p:sp>
        <p:nvSpPr>
          <p:cNvPr id="786451" name="Text Box 19"/>
          <p:cNvSpPr txBox="1">
            <a:spLocks noChangeArrowheads="1"/>
          </p:cNvSpPr>
          <p:nvPr/>
        </p:nvSpPr>
        <p:spPr bwMode="auto">
          <a:xfrm>
            <a:off x="3260482" y="1908176"/>
            <a:ext cx="1210408" cy="115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39" tIns="37869" rIns="75739" bIns="37869">
            <a:spAutoFit/>
          </a:bodyPr>
          <a:lstStyle>
            <a:lvl1pPr algn="l" defTabSz="631825">
              <a:defRPr sz="2400">
                <a:solidFill>
                  <a:schemeClr val="tx1"/>
                </a:solidFill>
                <a:latin typeface="Arial" charset="0"/>
              </a:defRPr>
            </a:lvl1pPr>
            <a:lvl2pPr marL="473075" algn="l" defTabSz="631825">
              <a:defRPr sz="2400">
                <a:solidFill>
                  <a:schemeClr val="tx1"/>
                </a:solidFill>
                <a:latin typeface="Arial" charset="0"/>
              </a:defRPr>
            </a:lvl2pPr>
            <a:lvl3pPr marL="946150" algn="l" defTabSz="631825">
              <a:defRPr sz="2400">
                <a:solidFill>
                  <a:schemeClr val="tx1"/>
                </a:solidFill>
                <a:latin typeface="Arial" charset="0"/>
              </a:defRPr>
            </a:lvl3pPr>
            <a:lvl4pPr marL="1420813" algn="l" defTabSz="631825">
              <a:defRPr sz="2400">
                <a:solidFill>
                  <a:schemeClr val="tx1"/>
                </a:solidFill>
                <a:latin typeface="Arial" charset="0"/>
              </a:defRPr>
            </a:lvl4pPr>
            <a:lvl5pPr marL="1893888" algn="l" defTabSz="631825">
              <a:defRPr sz="2400">
                <a:solidFill>
                  <a:schemeClr val="tx1"/>
                </a:solidFill>
                <a:latin typeface="Arial" charset="0"/>
              </a:defRPr>
            </a:lvl5pPr>
            <a:lvl6pPr marL="2351088" defTabSz="631825" eaLnBrk="0" fontAlgn="base" hangingPunct="0">
              <a:spcBef>
                <a:spcPct val="0"/>
              </a:spcBef>
              <a:spcAft>
                <a:spcPct val="0"/>
              </a:spcAft>
              <a:defRPr sz="2400">
                <a:solidFill>
                  <a:schemeClr val="tx1"/>
                </a:solidFill>
                <a:latin typeface="Arial" charset="0"/>
              </a:defRPr>
            </a:lvl6pPr>
            <a:lvl7pPr marL="2808288" defTabSz="631825" eaLnBrk="0" fontAlgn="base" hangingPunct="0">
              <a:spcBef>
                <a:spcPct val="0"/>
              </a:spcBef>
              <a:spcAft>
                <a:spcPct val="0"/>
              </a:spcAft>
              <a:defRPr sz="2400">
                <a:solidFill>
                  <a:schemeClr val="tx1"/>
                </a:solidFill>
                <a:latin typeface="Arial" charset="0"/>
              </a:defRPr>
            </a:lvl7pPr>
            <a:lvl8pPr marL="3265488" defTabSz="631825" eaLnBrk="0" fontAlgn="base" hangingPunct="0">
              <a:spcBef>
                <a:spcPct val="0"/>
              </a:spcBef>
              <a:spcAft>
                <a:spcPct val="0"/>
              </a:spcAft>
              <a:defRPr sz="2400">
                <a:solidFill>
                  <a:schemeClr val="tx1"/>
                </a:solidFill>
                <a:latin typeface="Arial" charset="0"/>
              </a:defRPr>
            </a:lvl8pPr>
            <a:lvl9pPr marL="3722688" defTabSz="631825"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400">
                <a:latin typeface="Frutiger 45 Light" pitchFamily="34" charset="0"/>
              </a:rPr>
              <a:t>conception,</a:t>
            </a:r>
            <a:br>
              <a:rPr lang="en-GB" sz="1400">
                <a:latin typeface="Frutiger 45 Light" pitchFamily="34" charset="0"/>
              </a:rPr>
            </a:br>
            <a:r>
              <a:rPr lang="en-GB" sz="1400">
                <a:latin typeface="Frutiger 45 Light" pitchFamily="34" charset="0"/>
              </a:rPr>
              <a:t>negotiation,</a:t>
            </a:r>
            <a:br>
              <a:rPr lang="en-GB" sz="1400">
                <a:latin typeface="Frutiger 45 Light" pitchFamily="34" charset="0"/>
              </a:rPr>
            </a:br>
            <a:r>
              <a:rPr lang="en-GB" sz="1400">
                <a:latin typeface="Frutiger 45 Light" pitchFamily="34" charset="0"/>
              </a:rPr>
              <a:t>conclusion of</a:t>
            </a:r>
            <a:br>
              <a:rPr lang="en-GB" sz="1400">
                <a:latin typeface="Frutiger 45 Light" pitchFamily="34" charset="0"/>
              </a:rPr>
            </a:br>
            <a:r>
              <a:rPr lang="en-GB" sz="1400">
                <a:latin typeface="Frutiger 45 Light" pitchFamily="34" charset="0"/>
              </a:rPr>
              <a:t>cooperation contracts</a:t>
            </a:r>
            <a:r>
              <a:rPr lang="en-GB" sz="1400" b="0">
                <a:latin typeface="Frutiger 45 Light" pitchFamily="34" charset="0"/>
              </a:rPr>
              <a:t> </a:t>
            </a:r>
          </a:p>
        </p:txBody>
      </p:sp>
    </p:spTree>
    <p:extLst>
      <p:ext uri="{BB962C8B-B14F-4D97-AF65-F5344CB8AC3E}">
        <p14:creationId xmlns:p14="http://schemas.microsoft.com/office/powerpoint/2010/main" val="2493205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28625" y="490766"/>
            <a:ext cx="8223250" cy="431800"/>
          </a:xfrm>
        </p:spPr>
        <p:txBody>
          <a:bodyPr/>
          <a:lstStyle/>
          <a:p>
            <a:pPr eaLnBrk="1" hangingPunct="1"/>
            <a:r>
              <a:rPr lang="de-DE" dirty="0" smtClean="0"/>
              <a:t>Fraunhofer </a:t>
            </a:r>
          </a:p>
        </p:txBody>
      </p:sp>
      <p:sp>
        <p:nvSpPr>
          <p:cNvPr id="11267" name="Text Box 91"/>
          <p:cNvSpPr txBox="1">
            <a:spLocks noChangeArrowheads="1"/>
          </p:cNvSpPr>
          <p:nvPr/>
        </p:nvSpPr>
        <p:spPr bwMode="auto">
          <a:xfrm>
            <a:off x="5181600" y="1449388"/>
            <a:ext cx="1674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algn="l" eaLnBrk="1" hangingPunct="1">
              <a:spcBef>
                <a:spcPct val="50000"/>
              </a:spcBef>
            </a:pPr>
            <a:endParaRPr lang="de-DE"/>
          </a:p>
        </p:txBody>
      </p:sp>
      <p:sp>
        <p:nvSpPr>
          <p:cNvPr id="11268" name="Rectangle 3"/>
          <p:cNvSpPr>
            <a:spLocks noChangeArrowheads="1"/>
          </p:cNvSpPr>
          <p:nvPr/>
        </p:nvSpPr>
        <p:spPr bwMode="auto">
          <a:xfrm>
            <a:off x="116115" y="4990533"/>
            <a:ext cx="8919482" cy="104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Aft>
                <a:spcPct val="40000"/>
              </a:spcAft>
              <a:buClr>
                <a:schemeClr val="tx2"/>
              </a:buClr>
            </a:pPr>
            <a:r>
              <a:rPr lang="en-US" sz="1800" b="1" dirty="0" smtClean="0">
                <a:solidFill>
                  <a:schemeClr val="accent1"/>
                </a:solidFill>
                <a:latin typeface="Arial" pitchFamily="34" charset="0"/>
                <a:cs typeface="Arial" pitchFamily="34" charset="0"/>
              </a:rPr>
              <a:t>FhG</a:t>
            </a:r>
            <a:r>
              <a:rPr lang="en-US" sz="1800" dirty="0" smtClean="0">
                <a:latin typeface="Arial" pitchFamily="34" charset="0"/>
                <a:cs typeface="Arial" pitchFamily="34" charset="0"/>
              </a:rPr>
              <a:t>'s </a:t>
            </a:r>
            <a:r>
              <a:rPr lang="en-US" sz="1800" b="1" dirty="0" smtClean="0">
                <a:latin typeface="Arial" pitchFamily="34" charset="0"/>
                <a:cs typeface="Arial" pitchFamily="34" charset="0"/>
              </a:rPr>
              <a:t>Terms &amp; Conditions for customers</a:t>
            </a:r>
            <a:r>
              <a:rPr lang="en-US" sz="1800" dirty="0" smtClean="0">
                <a:latin typeface="Arial" pitchFamily="34" charset="0"/>
                <a:cs typeface="Arial" pitchFamily="34" charset="0"/>
              </a:rPr>
              <a:t> </a:t>
            </a:r>
            <a:r>
              <a:rPr lang="en-US" sz="1800" dirty="0" smtClean="0">
                <a:solidFill>
                  <a:schemeClr val="tx2"/>
                </a:solidFill>
                <a:latin typeface="Arial" pitchFamily="34" charset="0"/>
                <a:cs typeface="Arial" pitchFamily="34" charset="0"/>
              </a:rPr>
              <a:t>according to the </a:t>
            </a:r>
            <a:r>
              <a:rPr lang="en-US" sz="1800" b="1" dirty="0" smtClean="0">
                <a:solidFill>
                  <a:schemeClr val="tx2"/>
                </a:solidFill>
                <a:latin typeface="Arial" pitchFamily="34" charset="0"/>
                <a:cs typeface="Arial" pitchFamily="34" charset="0"/>
              </a:rPr>
              <a:t>Fraunhofer model</a:t>
            </a:r>
            <a:r>
              <a:rPr lang="en-US" sz="1800" dirty="0" smtClean="0">
                <a:latin typeface="Arial" pitchFamily="34" charset="0"/>
                <a:cs typeface="Arial" pitchFamily="34" charset="0"/>
              </a:rPr>
              <a:t>: 	Specific: </a:t>
            </a:r>
            <a:r>
              <a:rPr lang="en-US" sz="1800" dirty="0">
                <a:latin typeface="Arial" pitchFamily="34" charset="0"/>
                <a:cs typeface="Arial" pitchFamily="34" charset="0"/>
              </a:rPr>
              <a:t>IP rules (subject to third party rights or funding provisions</a:t>
            </a:r>
            <a:r>
              <a:rPr lang="en-US" sz="1800" dirty="0" smtClean="0">
                <a:latin typeface="Arial" pitchFamily="34" charset="0"/>
                <a:cs typeface="Arial" pitchFamily="34" charset="0"/>
              </a:rPr>
              <a:t>)</a:t>
            </a:r>
            <a:br>
              <a:rPr lang="en-US" sz="1800" dirty="0" smtClean="0">
                <a:latin typeface="Arial" pitchFamily="34" charset="0"/>
                <a:cs typeface="Arial" pitchFamily="34" charset="0"/>
              </a:rPr>
            </a:br>
            <a:r>
              <a:rPr lang="en-US" sz="1800" dirty="0" smtClean="0">
                <a:latin typeface="Arial" pitchFamily="34" charset="0"/>
                <a:cs typeface="Arial" pitchFamily="34" charset="0"/>
              </a:rPr>
              <a:t>	Test </a:t>
            </a:r>
            <a:r>
              <a:rPr lang="en-US" sz="1800" dirty="0">
                <a:latin typeface="Arial" pitchFamily="34" charset="0"/>
                <a:cs typeface="Arial" pitchFamily="34" charset="0"/>
              </a:rPr>
              <a:t>applicability considering usual rules and expectations </a:t>
            </a:r>
            <a:r>
              <a:rPr lang="en-US" sz="1800" dirty="0" smtClean="0">
                <a:latin typeface="Arial" pitchFamily="34" charset="0"/>
                <a:cs typeface="Arial" pitchFamily="34" charset="0"/>
              </a:rPr>
              <a:t>in the </a:t>
            </a:r>
            <a:r>
              <a:rPr lang="en-US" sz="1800" dirty="0">
                <a:latin typeface="Arial" pitchFamily="34" charset="0"/>
                <a:cs typeface="Arial" pitchFamily="34" charset="0"/>
              </a:rPr>
              <a:t>host country</a:t>
            </a:r>
            <a:r>
              <a:rPr lang="de-DE" sz="1800" dirty="0">
                <a:latin typeface="Arial" pitchFamily="34" charset="0"/>
                <a:cs typeface="Arial" pitchFamily="34" charset="0"/>
              </a:rPr>
              <a:t>!</a:t>
            </a:r>
          </a:p>
          <a:p>
            <a:pPr>
              <a:spcAft>
                <a:spcPct val="40000"/>
              </a:spcAft>
              <a:buClr>
                <a:schemeClr val="tx2"/>
              </a:buClr>
            </a:pPr>
            <a:endParaRPr lang="en-US" sz="1800" dirty="0">
              <a:latin typeface="Arial" pitchFamily="34" charset="0"/>
              <a:cs typeface="Arial" pitchFamily="34" charset="0"/>
            </a:endParaRPr>
          </a:p>
          <a:p>
            <a:pPr algn="l">
              <a:spcAft>
                <a:spcPct val="40000"/>
              </a:spcAft>
              <a:buClr>
                <a:schemeClr val="tx2"/>
              </a:buClr>
              <a:buFont typeface="Wingdings" pitchFamily="2" charset="2"/>
              <a:buNone/>
            </a:pPr>
            <a:endParaRPr lang="en-US" sz="1800" dirty="0" smtClean="0">
              <a:latin typeface="Arial" pitchFamily="34" charset="0"/>
              <a:cs typeface="Arial" pitchFamily="34" charset="0"/>
            </a:endParaRPr>
          </a:p>
          <a:p>
            <a:pPr algn="l">
              <a:spcAft>
                <a:spcPct val="40000"/>
              </a:spcAft>
              <a:buClr>
                <a:schemeClr val="tx2"/>
              </a:buClr>
              <a:buFont typeface="Wingdings" pitchFamily="2" charset="2"/>
              <a:buNone/>
            </a:pPr>
            <a:r>
              <a:rPr lang="en-US" sz="1800" dirty="0" smtClean="0">
                <a:latin typeface="Arial" pitchFamily="34" charset="0"/>
                <a:cs typeface="Arial" pitchFamily="34" charset="0"/>
              </a:rPr>
              <a:t>		</a:t>
            </a:r>
            <a:endParaRPr lang="de-DE" sz="1800" dirty="0">
              <a:latin typeface="Arial" pitchFamily="34" charset="0"/>
              <a:cs typeface="Arial" pitchFamily="34" charset="0"/>
            </a:endParaRPr>
          </a:p>
        </p:txBody>
      </p:sp>
      <p:sp>
        <p:nvSpPr>
          <p:cNvPr id="11269" name="Text Box 98"/>
          <p:cNvSpPr txBox="1">
            <a:spLocks noChangeArrowheads="1"/>
          </p:cNvSpPr>
          <p:nvPr/>
        </p:nvSpPr>
        <p:spPr bwMode="auto">
          <a:xfrm>
            <a:off x="391886" y="922566"/>
            <a:ext cx="837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algn="l" eaLnBrk="1" hangingPunct="1">
              <a:spcBef>
                <a:spcPct val="50000"/>
              </a:spcBef>
            </a:pPr>
            <a:r>
              <a:rPr lang="en-US" sz="1800" b="1" dirty="0" smtClean="0"/>
              <a:t>Key aspects  		Business model - </a:t>
            </a:r>
            <a:r>
              <a:rPr lang="en-US" b="1" dirty="0" smtClean="0"/>
              <a:t>Methods (Business, marketing) </a:t>
            </a:r>
            <a:endParaRPr lang="en-US" sz="1800" dirty="0"/>
          </a:p>
        </p:txBody>
      </p:sp>
      <p:sp>
        <p:nvSpPr>
          <p:cNvPr id="11270" name="Line 99"/>
          <p:cNvSpPr>
            <a:spLocks noChangeShapeType="1"/>
          </p:cNvSpPr>
          <p:nvPr/>
        </p:nvSpPr>
        <p:spPr bwMode="auto">
          <a:xfrm flipH="1">
            <a:off x="2608490" y="1105922"/>
            <a:ext cx="304800" cy="0"/>
          </a:xfrm>
          <a:prstGeom prst="line">
            <a:avLst/>
          </a:prstGeom>
          <a:noFill/>
          <a:ln w="50800">
            <a:solidFill>
              <a:schemeClr val="tx2"/>
            </a:solidFill>
            <a:round/>
            <a:headEnd type="triangle" w="med"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1" name="Line 101"/>
          <p:cNvSpPr>
            <a:spLocks noChangeShapeType="1"/>
          </p:cNvSpPr>
          <p:nvPr/>
        </p:nvSpPr>
        <p:spPr bwMode="auto">
          <a:xfrm>
            <a:off x="612775" y="1906588"/>
            <a:ext cx="1979613" cy="76041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2" name="Line 102"/>
          <p:cNvSpPr>
            <a:spLocks noChangeShapeType="1"/>
          </p:cNvSpPr>
          <p:nvPr/>
        </p:nvSpPr>
        <p:spPr bwMode="auto">
          <a:xfrm flipV="1">
            <a:off x="612775" y="3276600"/>
            <a:ext cx="1979613" cy="9144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3" name="Line 103"/>
          <p:cNvSpPr>
            <a:spLocks noChangeShapeType="1"/>
          </p:cNvSpPr>
          <p:nvPr/>
        </p:nvSpPr>
        <p:spPr bwMode="auto">
          <a:xfrm>
            <a:off x="2592388" y="2667000"/>
            <a:ext cx="4111625"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4" name="Line 104"/>
          <p:cNvSpPr>
            <a:spLocks noChangeShapeType="1"/>
          </p:cNvSpPr>
          <p:nvPr/>
        </p:nvSpPr>
        <p:spPr bwMode="auto">
          <a:xfrm>
            <a:off x="2592388" y="3276600"/>
            <a:ext cx="4111625"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5" name="Text Box 105"/>
          <p:cNvSpPr txBox="1">
            <a:spLocks noChangeArrowheads="1"/>
          </p:cNvSpPr>
          <p:nvPr/>
        </p:nvSpPr>
        <p:spPr bwMode="auto">
          <a:xfrm>
            <a:off x="6399213" y="2819400"/>
            <a:ext cx="2132012" cy="336550"/>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eaLnBrk="1" hangingPunct="1">
              <a:spcBef>
                <a:spcPct val="50000"/>
              </a:spcBef>
            </a:pPr>
            <a:r>
              <a:rPr lang="de-DE"/>
              <a:t>MARKET</a:t>
            </a:r>
          </a:p>
        </p:txBody>
      </p:sp>
      <p:sp>
        <p:nvSpPr>
          <p:cNvPr id="11276" name="Oval 106"/>
          <p:cNvSpPr>
            <a:spLocks noChangeArrowheads="1"/>
          </p:cNvSpPr>
          <p:nvPr/>
        </p:nvSpPr>
        <p:spPr bwMode="auto">
          <a:xfrm>
            <a:off x="5334000" y="1906588"/>
            <a:ext cx="912813" cy="2284412"/>
          </a:xfrm>
          <a:prstGeom prst="ellipse">
            <a:avLst/>
          </a:prstGeom>
          <a:solidFill>
            <a:srgbClr val="FFFECA"/>
          </a:solidFill>
          <a:ln w="12700" algn="ctr">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7" name="Rectangle 107"/>
          <p:cNvSpPr>
            <a:spLocks noChangeArrowheads="1"/>
          </p:cNvSpPr>
          <p:nvPr/>
        </p:nvSpPr>
        <p:spPr bwMode="auto">
          <a:xfrm>
            <a:off x="5334000" y="2667000"/>
            <a:ext cx="912813" cy="609600"/>
          </a:xfrm>
          <a:prstGeom prst="rect">
            <a:avLst/>
          </a:prstGeom>
          <a:solidFill>
            <a:srgbClr val="FEEBE8"/>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8" name="Text Box 108"/>
          <p:cNvSpPr txBox="1">
            <a:spLocks noChangeArrowheads="1"/>
          </p:cNvSpPr>
          <p:nvPr/>
        </p:nvSpPr>
        <p:spPr bwMode="auto">
          <a:xfrm>
            <a:off x="5267325" y="2667000"/>
            <a:ext cx="1054100" cy="549275"/>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eaLnBrk="1" hangingPunct="1">
              <a:spcBef>
                <a:spcPct val="50000"/>
              </a:spcBef>
            </a:pPr>
            <a:r>
              <a:rPr lang="de-DE" sz="1000"/>
              <a:t>Client: non exclusive</a:t>
            </a:r>
            <a:br>
              <a:rPr lang="de-DE" sz="1000"/>
            </a:br>
            <a:r>
              <a:rPr lang="de-DE" sz="1000"/>
              <a:t>IP user rights</a:t>
            </a:r>
          </a:p>
        </p:txBody>
      </p:sp>
      <p:sp>
        <p:nvSpPr>
          <p:cNvPr id="11279" name="Text Box 109"/>
          <p:cNvSpPr txBox="1">
            <a:spLocks noChangeArrowheads="1"/>
          </p:cNvSpPr>
          <p:nvPr/>
        </p:nvSpPr>
        <p:spPr bwMode="auto">
          <a:xfrm>
            <a:off x="5486400" y="2211388"/>
            <a:ext cx="455613" cy="336550"/>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eaLnBrk="1" hangingPunct="1">
              <a:spcBef>
                <a:spcPct val="50000"/>
              </a:spcBef>
            </a:pPr>
            <a:r>
              <a:rPr lang="de-DE"/>
              <a:t>Fh</a:t>
            </a:r>
          </a:p>
        </p:txBody>
      </p:sp>
      <p:sp>
        <p:nvSpPr>
          <p:cNvPr id="11280" name="Text Box 110"/>
          <p:cNvSpPr txBox="1">
            <a:spLocks noChangeArrowheads="1"/>
          </p:cNvSpPr>
          <p:nvPr/>
        </p:nvSpPr>
        <p:spPr bwMode="auto">
          <a:xfrm>
            <a:off x="5486400" y="3581400"/>
            <a:ext cx="455613" cy="336550"/>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eaLnBrk="1" hangingPunct="1">
              <a:spcBef>
                <a:spcPct val="50000"/>
              </a:spcBef>
            </a:pPr>
            <a:r>
              <a:rPr lang="de-DE"/>
              <a:t>Fh</a:t>
            </a:r>
          </a:p>
        </p:txBody>
      </p:sp>
      <p:sp>
        <p:nvSpPr>
          <p:cNvPr id="11281" name="Text Box 111"/>
          <p:cNvSpPr txBox="1">
            <a:spLocks noChangeArrowheads="1"/>
          </p:cNvSpPr>
          <p:nvPr/>
        </p:nvSpPr>
        <p:spPr bwMode="auto">
          <a:xfrm>
            <a:off x="307975" y="2362200"/>
            <a:ext cx="1065213" cy="336550"/>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eaLnBrk="1" hangingPunct="1">
              <a:spcBef>
                <a:spcPct val="50000"/>
              </a:spcBef>
            </a:pPr>
            <a:r>
              <a:rPr lang="de-DE"/>
              <a:t>ideas</a:t>
            </a:r>
          </a:p>
        </p:txBody>
      </p:sp>
      <p:sp>
        <p:nvSpPr>
          <p:cNvPr id="11282" name="Oval 112"/>
          <p:cNvSpPr>
            <a:spLocks noChangeArrowheads="1"/>
          </p:cNvSpPr>
          <p:nvPr/>
        </p:nvSpPr>
        <p:spPr bwMode="auto">
          <a:xfrm>
            <a:off x="1068388" y="2667000"/>
            <a:ext cx="152400" cy="152400"/>
          </a:xfrm>
          <a:prstGeom prst="ellipse">
            <a:avLst/>
          </a:prstGeom>
          <a:noFill/>
          <a:ln w="19050" algn="ctr">
            <a:solidFill>
              <a:schemeClr val="folHlink"/>
            </a:solidFill>
            <a:round/>
            <a:headEnd/>
            <a:tailEnd/>
          </a:ln>
          <a:effectLst/>
          <a:extLst>
            <a:ext uri="{909E8E84-426E-40DD-AFC4-6F175D3DCCD1}">
              <a14:hiddenFill xmlns:a14="http://schemas.microsoft.com/office/drawing/2010/main">
                <a:solidFill>
                  <a:srgbClr val="FFFE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3" name="Oval 113"/>
          <p:cNvSpPr>
            <a:spLocks noChangeArrowheads="1"/>
          </p:cNvSpPr>
          <p:nvPr/>
        </p:nvSpPr>
        <p:spPr bwMode="auto">
          <a:xfrm>
            <a:off x="1220788" y="2362200"/>
            <a:ext cx="152400" cy="152400"/>
          </a:xfrm>
          <a:prstGeom prst="ellipse">
            <a:avLst/>
          </a:prstGeom>
          <a:noFill/>
          <a:ln w="19050" algn="ctr">
            <a:solidFill>
              <a:schemeClr val="bg2"/>
            </a:solidFill>
            <a:round/>
            <a:headEnd/>
            <a:tailEnd/>
          </a:ln>
          <a:effectLst/>
          <a:extLst>
            <a:ext uri="{909E8E84-426E-40DD-AFC4-6F175D3DCCD1}">
              <a14:hiddenFill xmlns:a14="http://schemas.microsoft.com/office/drawing/2010/main">
                <a:solidFill>
                  <a:srgbClr val="FFFE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4" name="Oval 114"/>
          <p:cNvSpPr>
            <a:spLocks noChangeArrowheads="1"/>
          </p:cNvSpPr>
          <p:nvPr/>
        </p:nvSpPr>
        <p:spPr bwMode="auto">
          <a:xfrm>
            <a:off x="765175" y="2971800"/>
            <a:ext cx="152400" cy="152400"/>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FFFE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5" name="Oval 115"/>
          <p:cNvSpPr>
            <a:spLocks noChangeArrowheads="1"/>
          </p:cNvSpPr>
          <p:nvPr/>
        </p:nvSpPr>
        <p:spPr bwMode="auto">
          <a:xfrm>
            <a:off x="1525588" y="2514600"/>
            <a:ext cx="152400" cy="152400"/>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FFFE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6" name="Oval 116"/>
          <p:cNvSpPr>
            <a:spLocks noChangeArrowheads="1"/>
          </p:cNvSpPr>
          <p:nvPr/>
        </p:nvSpPr>
        <p:spPr bwMode="auto">
          <a:xfrm>
            <a:off x="1068388" y="3276600"/>
            <a:ext cx="152400" cy="152400"/>
          </a:xfrm>
          <a:prstGeom prst="ellipse">
            <a:avLst/>
          </a:prstGeom>
          <a:noFill/>
          <a:ln w="19050" algn="ctr">
            <a:solidFill>
              <a:schemeClr val="hlink"/>
            </a:solidFill>
            <a:round/>
            <a:headEnd/>
            <a:tailEnd/>
          </a:ln>
          <a:effectLst/>
          <a:extLst>
            <a:ext uri="{909E8E84-426E-40DD-AFC4-6F175D3DCCD1}">
              <a14:hiddenFill xmlns:a14="http://schemas.microsoft.com/office/drawing/2010/main">
                <a:solidFill>
                  <a:srgbClr val="FFFE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7" name="Oval 117"/>
          <p:cNvSpPr>
            <a:spLocks noChangeArrowheads="1"/>
          </p:cNvSpPr>
          <p:nvPr/>
        </p:nvSpPr>
        <p:spPr bwMode="auto">
          <a:xfrm>
            <a:off x="1830388" y="2971800"/>
            <a:ext cx="152400" cy="152400"/>
          </a:xfrm>
          <a:prstGeom prst="ellipse">
            <a:avLst/>
          </a:prstGeom>
          <a:noFill/>
          <a:ln w="19050" algn="ctr">
            <a:solidFill>
              <a:schemeClr val="tx2"/>
            </a:solidFill>
            <a:round/>
            <a:headEnd/>
            <a:tailEnd/>
          </a:ln>
          <a:effectLst/>
          <a:extLst>
            <a:ext uri="{909E8E84-426E-40DD-AFC4-6F175D3DCCD1}">
              <a14:hiddenFill xmlns:a14="http://schemas.microsoft.com/office/drawing/2010/main">
                <a:solidFill>
                  <a:srgbClr val="FFFE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8" name="Oval 118"/>
          <p:cNvSpPr>
            <a:spLocks noChangeArrowheads="1"/>
          </p:cNvSpPr>
          <p:nvPr/>
        </p:nvSpPr>
        <p:spPr bwMode="auto">
          <a:xfrm>
            <a:off x="460375" y="2819400"/>
            <a:ext cx="152400" cy="152400"/>
          </a:xfrm>
          <a:prstGeom prst="ellipse">
            <a:avLst/>
          </a:prstGeom>
          <a:noFill/>
          <a:ln w="19050" algn="ctr">
            <a:solidFill>
              <a:schemeClr val="tx2"/>
            </a:solidFill>
            <a:round/>
            <a:headEnd/>
            <a:tailEnd/>
          </a:ln>
          <a:effectLst/>
          <a:extLst>
            <a:ext uri="{909E8E84-426E-40DD-AFC4-6F175D3DCCD1}">
              <a14:hiddenFill xmlns:a14="http://schemas.microsoft.com/office/drawing/2010/main">
                <a:solidFill>
                  <a:srgbClr val="FFFE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9" name="Oval 119"/>
          <p:cNvSpPr>
            <a:spLocks noChangeArrowheads="1"/>
          </p:cNvSpPr>
          <p:nvPr/>
        </p:nvSpPr>
        <p:spPr bwMode="auto">
          <a:xfrm>
            <a:off x="1373188" y="2971800"/>
            <a:ext cx="152400" cy="152400"/>
          </a:xfrm>
          <a:prstGeom prst="ellipse">
            <a:avLst/>
          </a:prstGeom>
          <a:noFill/>
          <a:ln w="19050" algn="ctr">
            <a:solidFill>
              <a:schemeClr val="accent2"/>
            </a:solidFill>
            <a:round/>
            <a:headEnd/>
            <a:tailEnd/>
          </a:ln>
          <a:effectLst/>
          <a:extLst>
            <a:ext uri="{909E8E84-426E-40DD-AFC4-6F175D3DCCD1}">
              <a14:hiddenFill xmlns:a14="http://schemas.microsoft.com/office/drawing/2010/main">
                <a:solidFill>
                  <a:srgbClr val="FFFE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90" name="Oval 120"/>
          <p:cNvSpPr>
            <a:spLocks noChangeArrowheads="1"/>
          </p:cNvSpPr>
          <p:nvPr/>
        </p:nvSpPr>
        <p:spPr bwMode="auto">
          <a:xfrm>
            <a:off x="1525588" y="3276600"/>
            <a:ext cx="152400" cy="152400"/>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FFFE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91" name="Oval 121"/>
          <p:cNvSpPr>
            <a:spLocks noChangeArrowheads="1"/>
          </p:cNvSpPr>
          <p:nvPr/>
        </p:nvSpPr>
        <p:spPr bwMode="auto">
          <a:xfrm>
            <a:off x="612775" y="2211388"/>
            <a:ext cx="152400" cy="152400"/>
          </a:xfrm>
          <a:prstGeom prst="ellipse">
            <a:avLst/>
          </a:prstGeom>
          <a:noFill/>
          <a:ln w="19050" algn="ctr">
            <a:solidFill>
              <a:schemeClr val="accent1"/>
            </a:solidFill>
            <a:round/>
            <a:headEnd/>
            <a:tailEnd/>
          </a:ln>
          <a:effectLst/>
          <a:extLst>
            <a:ext uri="{909E8E84-426E-40DD-AFC4-6F175D3DCCD1}">
              <a14:hiddenFill xmlns:a14="http://schemas.microsoft.com/office/drawing/2010/main">
                <a:solidFill>
                  <a:srgbClr val="FFFE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92" name="Oval 122"/>
          <p:cNvSpPr>
            <a:spLocks noChangeArrowheads="1"/>
          </p:cNvSpPr>
          <p:nvPr/>
        </p:nvSpPr>
        <p:spPr bwMode="auto">
          <a:xfrm>
            <a:off x="612775" y="3581400"/>
            <a:ext cx="152400" cy="152400"/>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FFFE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93" name="Text Box 123"/>
          <p:cNvSpPr txBox="1">
            <a:spLocks noChangeArrowheads="1"/>
          </p:cNvSpPr>
          <p:nvPr/>
        </p:nvSpPr>
        <p:spPr bwMode="auto">
          <a:xfrm>
            <a:off x="2592388" y="2647950"/>
            <a:ext cx="1217612" cy="639763"/>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eaLnBrk="1" hangingPunct="1">
              <a:spcBef>
                <a:spcPct val="50000"/>
              </a:spcBef>
            </a:pPr>
            <a:r>
              <a:rPr lang="de-DE" sz="1200"/>
              <a:t>contractual application field</a:t>
            </a:r>
          </a:p>
        </p:txBody>
      </p:sp>
      <p:sp>
        <p:nvSpPr>
          <p:cNvPr id="11294" name="Rectangle 124"/>
          <p:cNvSpPr>
            <a:spLocks noChangeArrowheads="1"/>
          </p:cNvSpPr>
          <p:nvPr/>
        </p:nvSpPr>
        <p:spPr bwMode="auto">
          <a:xfrm>
            <a:off x="2592388" y="2667000"/>
            <a:ext cx="1065212" cy="60960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FFA81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95" name="Text Box 125"/>
          <p:cNvSpPr txBox="1">
            <a:spLocks noChangeArrowheads="1"/>
          </p:cNvSpPr>
          <p:nvPr/>
        </p:nvSpPr>
        <p:spPr bwMode="auto">
          <a:xfrm>
            <a:off x="3924300" y="2790825"/>
            <a:ext cx="914400" cy="336550"/>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eaLnBrk="1" hangingPunct="1">
              <a:spcBef>
                <a:spcPct val="50000"/>
              </a:spcBef>
            </a:pPr>
            <a:r>
              <a:rPr lang="de-DE"/>
              <a:t>R&amp;D</a:t>
            </a:r>
          </a:p>
        </p:txBody>
      </p:sp>
      <p:sp>
        <p:nvSpPr>
          <p:cNvPr id="11296" name="Oval 126"/>
          <p:cNvSpPr>
            <a:spLocks noChangeArrowheads="1"/>
          </p:cNvSpPr>
          <p:nvPr/>
        </p:nvSpPr>
        <p:spPr bwMode="auto">
          <a:xfrm>
            <a:off x="3771900" y="2667000"/>
            <a:ext cx="1219200" cy="609600"/>
          </a:xfrm>
          <a:prstGeom prst="ellipse">
            <a:avLst/>
          </a:prstGeom>
          <a:noFill/>
          <a:ln w="28575" algn="ctr">
            <a:solidFill>
              <a:schemeClr val="tx2"/>
            </a:solidFill>
            <a:round/>
            <a:headEnd/>
            <a:tailEnd/>
          </a:ln>
          <a:effectLst/>
          <a:extLst>
            <a:ext uri="{909E8E84-426E-40DD-AFC4-6F175D3DCCD1}">
              <a14:hiddenFill xmlns:a14="http://schemas.microsoft.com/office/drawing/2010/main">
                <a:solidFill>
                  <a:srgbClr val="FFA81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97" name="Text Box 127"/>
          <p:cNvSpPr txBox="1">
            <a:spLocks noChangeArrowheads="1"/>
          </p:cNvSpPr>
          <p:nvPr/>
        </p:nvSpPr>
        <p:spPr bwMode="auto">
          <a:xfrm>
            <a:off x="5257800" y="1325563"/>
            <a:ext cx="989013" cy="517525"/>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eaLnBrk="1" hangingPunct="1">
              <a:spcBef>
                <a:spcPct val="50000"/>
              </a:spcBef>
            </a:pPr>
            <a:r>
              <a:rPr lang="de-DE" sz="1400">
                <a:solidFill>
                  <a:srgbClr val="FF0000"/>
                </a:solidFill>
              </a:rPr>
              <a:t>R&amp;D results/IP</a:t>
            </a:r>
          </a:p>
        </p:txBody>
      </p:sp>
      <p:sp>
        <p:nvSpPr>
          <p:cNvPr id="11298" name="Line 128"/>
          <p:cNvSpPr>
            <a:spLocks noChangeShapeType="1"/>
          </p:cNvSpPr>
          <p:nvPr/>
        </p:nvSpPr>
        <p:spPr bwMode="auto">
          <a:xfrm>
            <a:off x="5789613" y="4037013"/>
            <a:ext cx="1066800" cy="1587"/>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99" name="Line 129"/>
          <p:cNvSpPr>
            <a:spLocks noChangeShapeType="1"/>
          </p:cNvSpPr>
          <p:nvPr/>
        </p:nvSpPr>
        <p:spPr bwMode="auto">
          <a:xfrm>
            <a:off x="6094413" y="2362200"/>
            <a:ext cx="1066800" cy="1217613"/>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00" name="Text Box 130"/>
          <p:cNvSpPr txBox="1">
            <a:spLocks noChangeArrowheads="1"/>
          </p:cNvSpPr>
          <p:nvPr/>
        </p:nvSpPr>
        <p:spPr bwMode="auto">
          <a:xfrm>
            <a:off x="6856413" y="3590925"/>
            <a:ext cx="1979612" cy="1004888"/>
          </a:xfrm>
          <a:prstGeom prst="rect">
            <a:avLst/>
          </a:prstGeom>
          <a:noFill/>
          <a:ln>
            <a:noFill/>
          </a:ln>
          <a:effectLst/>
          <a:extLst>
            <a:ext uri="{909E8E84-426E-40DD-AFC4-6F175D3DCCD1}">
              <a14:hiddenFill xmlns:a14="http://schemas.microsoft.com/office/drawing/2010/main">
                <a:pattFill prst="wdUpDiag">
                  <a:fgClr>
                    <a:srgbClr val="FFA817"/>
                  </a:fgClr>
                  <a:bgClr>
                    <a:srgbClr val="48B89D"/>
                  </a:bgClr>
                </a:pattFill>
              </a14:hiddenFill>
            </a:ext>
            <a:ext uri="{91240B29-F687-4F45-9708-019B960494DF}">
              <a14:hiddenLine xmlns:a14="http://schemas.microsoft.com/office/drawing/2010/main" w="12700"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Frutiger LT Com 55 Roman" pitchFamily="34" charset="0"/>
              </a:defRPr>
            </a:lvl1pPr>
            <a:lvl2pPr marL="742950" indent="-285750" eaLnBrk="0" hangingPunct="0">
              <a:defRPr sz="1600">
                <a:solidFill>
                  <a:schemeClr val="tx1"/>
                </a:solidFill>
                <a:latin typeface="Frutiger LT Com 55 Roman" pitchFamily="34" charset="0"/>
              </a:defRPr>
            </a:lvl2pPr>
            <a:lvl3pPr marL="1143000" indent="-228600" eaLnBrk="0" hangingPunct="0">
              <a:defRPr sz="1600">
                <a:solidFill>
                  <a:schemeClr val="tx1"/>
                </a:solidFill>
                <a:latin typeface="Frutiger LT Com 55 Roman" pitchFamily="34" charset="0"/>
              </a:defRPr>
            </a:lvl3pPr>
            <a:lvl4pPr marL="1600200" indent="-228600" eaLnBrk="0" hangingPunct="0">
              <a:defRPr sz="1600">
                <a:solidFill>
                  <a:schemeClr val="tx1"/>
                </a:solidFill>
                <a:latin typeface="Frutiger LT Com 55 Roman" pitchFamily="34" charset="0"/>
              </a:defRPr>
            </a:lvl4pPr>
            <a:lvl5pPr marL="2057400" indent="-228600" eaLnBrk="0" hangingPunct="0">
              <a:defRPr sz="1600">
                <a:solidFill>
                  <a:schemeClr val="tx1"/>
                </a:solidFill>
                <a:latin typeface="Frutiger LT Com 55 Roman" pitchFamily="34" charset="0"/>
              </a:defRPr>
            </a:lvl5pPr>
            <a:lvl6pPr marL="2514600" indent="-228600" algn="ctr" eaLnBrk="0" fontAlgn="base" hangingPunct="0">
              <a:spcBef>
                <a:spcPct val="0"/>
              </a:spcBef>
              <a:spcAft>
                <a:spcPct val="0"/>
              </a:spcAft>
              <a:defRPr sz="1600">
                <a:solidFill>
                  <a:schemeClr val="tx1"/>
                </a:solidFill>
                <a:latin typeface="Frutiger LT Com 55 Roman" pitchFamily="34" charset="0"/>
              </a:defRPr>
            </a:lvl6pPr>
            <a:lvl7pPr marL="2971800" indent="-228600" algn="ctr" eaLnBrk="0" fontAlgn="base" hangingPunct="0">
              <a:spcBef>
                <a:spcPct val="0"/>
              </a:spcBef>
              <a:spcAft>
                <a:spcPct val="0"/>
              </a:spcAft>
              <a:defRPr sz="1600">
                <a:solidFill>
                  <a:schemeClr val="tx1"/>
                </a:solidFill>
                <a:latin typeface="Frutiger LT Com 55 Roman" pitchFamily="34" charset="0"/>
              </a:defRPr>
            </a:lvl7pPr>
            <a:lvl8pPr marL="3429000" indent="-228600" algn="ctr" eaLnBrk="0" fontAlgn="base" hangingPunct="0">
              <a:spcBef>
                <a:spcPct val="0"/>
              </a:spcBef>
              <a:spcAft>
                <a:spcPct val="0"/>
              </a:spcAft>
              <a:defRPr sz="1600">
                <a:solidFill>
                  <a:schemeClr val="tx1"/>
                </a:solidFill>
                <a:latin typeface="Frutiger LT Com 55 Roman" pitchFamily="34" charset="0"/>
              </a:defRPr>
            </a:lvl8pPr>
            <a:lvl9pPr marL="3886200" indent="-228600" algn="ctr" eaLnBrk="0" fontAlgn="base" hangingPunct="0">
              <a:spcBef>
                <a:spcPct val="0"/>
              </a:spcBef>
              <a:spcAft>
                <a:spcPct val="0"/>
              </a:spcAft>
              <a:defRPr sz="1600">
                <a:solidFill>
                  <a:schemeClr val="tx1"/>
                </a:solidFill>
                <a:latin typeface="Frutiger LT Com 55 Roman" pitchFamily="34" charset="0"/>
              </a:defRPr>
            </a:lvl9pPr>
          </a:lstStyle>
          <a:p>
            <a:pPr algn="l" eaLnBrk="1" hangingPunct="1">
              <a:spcBef>
                <a:spcPct val="50000"/>
              </a:spcBef>
            </a:pPr>
            <a:r>
              <a:rPr lang="de-DE" sz="1200"/>
              <a:t>ownership/user rights: </a:t>
            </a:r>
            <a:br>
              <a:rPr lang="de-DE" sz="1200"/>
            </a:br>
            <a:r>
              <a:rPr lang="de-DE" sz="1200"/>
              <a:t>to Fraunhofer and partner university</a:t>
            </a:r>
            <a:br>
              <a:rPr lang="de-DE" sz="1200"/>
            </a:br>
            <a:r>
              <a:rPr lang="de-DE" sz="1200">
                <a:solidFill>
                  <a:srgbClr val="E80E23"/>
                </a:solidFill>
              </a:rPr>
              <a:t>Free for further commercialisation!</a:t>
            </a:r>
          </a:p>
        </p:txBody>
      </p:sp>
      <p:sp>
        <p:nvSpPr>
          <p:cNvPr id="11301" name="Line 134"/>
          <p:cNvSpPr>
            <a:spLocks noChangeShapeType="1"/>
          </p:cNvSpPr>
          <p:nvPr/>
        </p:nvSpPr>
        <p:spPr bwMode="auto">
          <a:xfrm flipH="1">
            <a:off x="570309" y="5373689"/>
            <a:ext cx="389731" cy="0"/>
          </a:xfrm>
          <a:prstGeom prst="line">
            <a:avLst/>
          </a:prstGeom>
          <a:noFill/>
          <a:ln w="50800">
            <a:solidFill>
              <a:schemeClr val="tx2"/>
            </a:solidFill>
            <a:round/>
            <a:headEnd type="triangle" w="med"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02" name="Rectangle 139"/>
          <p:cNvSpPr>
            <a:spLocks noChangeArrowheads="1"/>
          </p:cNvSpPr>
          <p:nvPr/>
        </p:nvSpPr>
        <p:spPr bwMode="auto">
          <a:xfrm>
            <a:off x="6858000" y="3581400"/>
            <a:ext cx="1827213" cy="1066800"/>
          </a:xfrm>
          <a:prstGeom prst="rect">
            <a:avLst/>
          </a:prstGeom>
          <a:noFill/>
          <a:ln w="12700" algn="ctr">
            <a:solidFill>
              <a:schemeClr val="tx2"/>
            </a:solidFill>
            <a:miter lim="800000"/>
            <a:headEnd/>
            <a:tailEnd/>
          </a:ln>
          <a:effectLst/>
          <a:extLst>
            <a:ext uri="{909E8E84-426E-40DD-AFC4-6F175D3DCCD1}">
              <a14:hiddenFill xmlns:a14="http://schemas.microsoft.com/office/drawing/2010/main">
                <a:solidFill>
                  <a:srgbClr val="FFA81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03" name="Line 140"/>
          <p:cNvSpPr>
            <a:spLocks noChangeShapeType="1"/>
          </p:cNvSpPr>
          <p:nvPr/>
        </p:nvSpPr>
        <p:spPr bwMode="auto">
          <a:xfrm>
            <a:off x="5029200" y="2971800"/>
            <a:ext cx="304800" cy="0"/>
          </a:xfrm>
          <a:prstGeom prst="line">
            <a:avLst/>
          </a:prstGeom>
          <a:noFill/>
          <a:ln w="28575">
            <a:solidFill>
              <a:schemeClr val="tx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04" name="Line 141"/>
          <p:cNvSpPr>
            <a:spLocks noChangeShapeType="1"/>
          </p:cNvSpPr>
          <p:nvPr/>
        </p:nvSpPr>
        <p:spPr bwMode="auto">
          <a:xfrm flipH="1">
            <a:off x="599621" y="5700940"/>
            <a:ext cx="303213" cy="0"/>
          </a:xfrm>
          <a:prstGeom prst="line">
            <a:avLst/>
          </a:prstGeom>
          <a:noFill/>
          <a:ln w="50800">
            <a:solidFill>
              <a:schemeClr val="tx2"/>
            </a:solidFill>
            <a:round/>
            <a:headEnd type="triangle" w="med"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05" name="Line 142"/>
          <p:cNvSpPr>
            <a:spLocks noChangeShapeType="1"/>
          </p:cNvSpPr>
          <p:nvPr/>
        </p:nvSpPr>
        <p:spPr bwMode="auto">
          <a:xfrm flipV="1">
            <a:off x="5942013" y="1754188"/>
            <a:ext cx="762000" cy="457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06" name="Rectangle 143"/>
          <p:cNvSpPr>
            <a:spLocks noChangeArrowheads="1"/>
          </p:cNvSpPr>
          <p:nvPr/>
        </p:nvSpPr>
        <p:spPr bwMode="auto">
          <a:xfrm>
            <a:off x="6705600" y="1447800"/>
            <a:ext cx="1827213" cy="45720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rgbClr val="FEEBE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000"/>
              <a:t>No user rights on IP for client</a:t>
            </a:r>
          </a:p>
        </p:txBody>
      </p:sp>
      <p:sp>
        <p:nvSpPr>
          <p:cNvPr id="11307" name="Rectangle 144"/>
          <p:cNvSpPr>
            <a:spLocks noChangeArrowheads="1"/>
          </p:cNvSpPr>
          <p:nvPr/>
        </p:nvSpPr>
        <p:spPr bwMode="auto">
          <a:xfrm>
            <a:off x="3657600" y="1601788"/>
            <a:ext cx="1524000" cy="457200"/>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rgbClr val="FEEBE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sz="1000"/>
              <a:t>Client: Ownership of </a:t>
            </a:r>
            <a:br>
              <a:rPr lang="de-DE" sz="1000"/>
            </a:br>
            <a:r>
              <a:rPr lang="de-DE" sz="1000"/>
              <a:t>prototype or equipment</a:t>
            </a:r>
          </a:p>
        </p:txBody>
      </p:sp>
      <p:sp>
        <p:nvSpPr>
          <p:cNvPr id="11308" name="Line 145"/>
          <p:cNvSpPr>
            <a:spLocks noChangeShapeType="1"/>
          </p:cNvSpPr>
          <p:nvPr/>
        </p:nvSpPr>
        <p:spPr bwMode="auto">
          <a:xfrm>
            <a:off x="4876800" y="2058988"/>
            <a:ext cx="609600" cy="760412"/>
          </a:xfrm>
          <a:prstGeom prst="line">
            <a:avLst/>
          </a:prstGeom>
          <a:noFill/>
          <a:ln w="127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4015251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46304" y="1217489"/>
            <a:ext cx="8528421" cy="1008140"/>
          </a:xfrm>
        </p:spPr>
        <p:txBody>
          <a:bodyPr/>
          <a:lstStyle/>
          <a:p>
            <a:pPr algn="ctr"/>
            <a:r>
              <a:rPr lang="ru-RU" sz="2400" dirty="0">
                <a:solidFill>
                  <a:srgbClr val="00AA94"/>
                </a:solidFill>
              </a:rPr>
              <a:t>Сотрудничество между университетами, Обществом Фраунгофер и промышленностью</a:t>
            </a:r>
            <a:r>
              <a:rPr lang="de-DE" sz="2400" kern="1200" dirty="0" smtClean="0">
                <a:solidFill>
                  <a:srgbClr val="00AA94"/>
                </a:solidFill>
              </a:rPr>
              <a:t/>
            </a:r>
            <a:br>
              <a:rPr lang="de-DE" sz="2400" kern="1200" dirty="0" smtClean="0">
                <a:solidFill>
                  <a:srgbClr val="00AA94"/>
                </a:solidFill>
              </a:rPr>
            </a:br>
            <a:r>
              <a:rPr lang="en-US" sz="1800" kern="1200" cap="none" dirty="0" err="1" smtClean="0">
                <a:solidFill>
                  <a:srgbClr val="333333"/>
                </a:solidFill>
                <a:latin typeface="Arial" pitchFamily="34" charset="0"/>
                <a:cs typeface="Arial" pitchFamily="34" charset="0"/>
              </a:rPr>
              <a:t>Zusammenarbeit</a:t>
            </a:r>
            <a:r>
              <a:rPr lang="en-US" sz="1800" kern="1200" cap="none" dirty="0" smtClean="0">
                <a:solidFill>
                  <a:srgbClr val="333333"/>
                </a:solidFill>
                <a:latin typeface="Arial" pitchFamily="34" charset="0"/>
                <a:cs typeface="Arial" pitchFamily="34" charset="0"/>
              </a:rPr>
              <a:t> </a:t>
            </a:r>
            <a:r>
              <a:rPr lang="en-US" sz="1800" kern="1200" cap="none" dirty="0" err="1" smtClean="0">
                <a:solidFill>
                  <a:srgbClr val="333333"/>
                </a:solidFill>
                <a:latin typeface="Arial" pitchFamily="34" charset="0"/>
                <a:cs typeface="Arial" pitchFamily="34" charset="0"/>
              </a:rPr>
              <a:t>zwischen</a:t>
            </a:r>
            <a:r>
              <a:rPr lang="en-US" sz="1800" kern="1200" cap="none" dirty="0" smtClean="0">
                <a:solidFill>
                  <a:srgbClr val="333333"/>
                </a:solidFill>
                <a:latin typeface="Arial" pitchFamily="34" charset="0"/>
                <a:cs typeface="Arial" pitchFamily="34" charset="0"/>
              </a:rPr>
              <a:t> </a:t>
            </a:r>
            <a:r>
              <a:rPr lang="en-US" sz="1800" kern="1200" cap="none" dirty="0" err="1" smtClean="0">
                <a:solidFill>
                  <a:srgbClr val="333333"/>
                </a:solidFill>
                <a:latin typeface="Arial" pitchFamily="34" charset="0"/>
                <a:cs typeface="Arial" pitchFamily="34" charset="0"/>
              </a:rPr>
              <a:t>Universitäten</a:t>
            </a:r>
            <a:r>
              <a:rPr lang="en-US" sz="1800" kern="1200" cap="none" dirty="0" smtClean="0">
                <a:solidFill>
                  <a:srgbClr val="333333"/>
                </a:solidFill>
                <a:latin typeface="Arial" pitchFamily="34" charset="0"/>
                <a:cs typeface="Arial" pitchFamily="34" charset="0"/>
              </a:rPr>
              <a:t>, der </a:t>
            </a:r>
            <a:r>
              <a:rPr lang="en-US" sz="1800" kern="1200" cap="none" dirty="0" err="1" smtClean="0">
                <a:solidFill>
                  <a:srgbClr val="333333"/>
                </a:solidFill>
                <a:latin typeface="Arial" pitchFamily="34" charset="0"/>
                <a:cs typeface="Arial" pitchFamily="34" charset="0"/>
              </a:rPr>
              <a:t>Fraunhofer</a:t>
            </a:r>
            <a:r>
              <a:rPr lang="en-US" sz="1800" kern="1200" cap="none" dirty="0" smtClean="0">
                <a:solidFill>
                  <a:srgbClr val="333333"/>
                </a:solidFill>
                <a:latin typeface="Arial" pitchFamily="34" charset="0"/>
                <a:cs typeface="Arial" pitchFamily="34" charset="0"/>
              </a:rPr>
              <a:t> und der </a:t>
            </a:r>
            <a:r>
              <a:rPr lang="en-US" sz="1800" kern="1200" cap="none" dirty="0" err="1" smtClean="0">
                <a:solidFill>
                  <a:srgbClr val="333333"/>
                </a:solidFill>
                <a:latin typeface="Arial" pitchFamily="34" charset="0"/>
                <a:cs typeface="Arial" pitchFamily="34" charset="0"/>
              </a:rPr>
              <a:t>Industrie</a:t>
            </a:r>
            <a:endParaRPr lang="de-DE" sz="2400" b="0" dirty="0">
              <a:latin typeface="+mn-lt"/>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3256"/>
          <a:stretch/>
        </p:blipFill>
        <p:spPr bwMode="auto">
          <a:xfrm>
            <a:off x="463550" y="4885227"/>
            <a:ext cx="8224838" cy="118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925054" y="2752825"/>
            <a:ext cx="6420050" cy="1684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1061"/>
          <p:cNvSpPr>
            <a:spLocks noChangeArrowheads="1"/>
          </p:cNvSpPr>
          <p:nvPr/>
        </p:nvSpPr>
        <p:spPr bwMode="auto">
          <a:xfrm>
            <a:off x="256192" y="2626660"/>
            <a:ext cx="3551262" cy="1923949"/>
          </a:xfrm>
          <a:prstGeom prst="ellipse">
            <a:avLst/>
          </a:prstGeom>
          <a:noFill/>
          <a:ln w="19050" algn="ctr">
            <a:solidFill>
              <a:schemeClr val="accent2"/>
            </a:solidFill>
            <a:round/>
            <a:headEnd/>
            <a:tailEnd/>
          </a:ln>
          <a:effectLst/>
          <a:extLst>
            <a:ext uri="{909E8E84-426E-40DD-AFC4-6F175D3DCCD1}">
              <a14:hiddenFill xmlns:a14="http://schemas.microsoft.com/office/drawing/2010/main">
                <a:solidFill>
                  <a:srgbClr val="FFA81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Oval 1062"/>
          <p:cNvSpPr>
            <a:spLocks noChangeArrowheads="1"/>
          </p:cNvSpPr>
          <p:nvPr/>
        </p:nvSpPr>
        <p:spPr bwMode="auto">
          <a:xfrm>
            <a:off x="2762485" y="3161400"/>
            <a:ext cx="3028233" cy="1603105"/>
          </a:xfrm>
          <a:prstGeom prst="ellipse">
            <a:avLst/>
          </a:prstGeom>
          <a:noFill/>
          <a:ln w="19050" algn="ctr">
            <a:solidFill>
              <a:schemeClr val="tx2"/>
            </a:solidFill>
            <a:round/>
            <a:headEnd/>
            <a:tailEnd/>
          </a:ln>
          <a:effectLst/>
          <a:extLst>
            <a:ext uri="{909E8E84-426E-40DD-AFC4-6F175D3DCCD1}">
              <a14:hiddenFill xmlns:a14="http://schemas.microsoft.com/office/drawing/2010/main">
                <a:solidFill>
                  <a:srgbClr val="FFA81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8" name="Picture 1066" descr="Fraunhofer_Logo_stand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400" y="3768154"/>
            <a:ext cx="2090442" cy="38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779221" y="3314586"/>
            <a:ext cx="1804125" cy="461665"/>
          </a:xfrm>
          <a:prstGeom prst="rect">
            <a:avLst/>
          </a:prstGeom>
          <a:noFill/>
        </p:spPr>
        <p:txBody>
          <a:bodyPr wrap="square" rtlCol="0">
            <a:spAutoFit/>
          </a:bodyPr>
          <a:lstStyle/>
          <a:p>
            <a:pPr algn="ctr"/>
            <a:r>
              <a:rPr lang="en-US" b="1" dirty="0" err="1" smtClean="0">
                <a:latin typeface="Arial" pitchFamily="34" charset="0"/>
                <a:cs typeface="Arial" pitchFamily="34" charset="0"/>
              </a:rPr>
              <a:t>Universität</a:t>
            </a:r>
            <a:endParaRPr lang="en-US" b="1" dirty="0">
              <a:latin typeface="Arial" pitchFamily="34" charset="0"/>
              <a:cs typeface="Arial" pitchFamily="34" charset="0"/>
            </a:endParaRPr>
          </a:p>
        </p:txBody>
      </p:sp>
      <p:sp>
        <p:nvSpPr>
          <p:cNvPr id="10" name="Oval 1061"/>
          <p:cNvSpPr>
            <a:spLocks noChangeArrowheads="1"/>
          </p:cNvSpPr>
          <p:nvPr/>
        </p:nvSpPr>
        <p:spPr bwMode="auto">
          <a:xfrm>
            <a:off x="5391884" y="2640516"/>
            <a:ext cx="3551262" cy="1923949"/>
          </a:xfrm>
          <a:prstGeom prst="ellipse">
            <a:avLst/>
          </a:prstGeom>
          <a:noFill/>
          <a:ln w="19050" algn="ctr">
            <a:solidFill>
              <a:schemeClr val="accent2"/>
            </a:solidFill>
            <a:round/>
            <a:headEnd/>
            <a:tailEnd/>
          </a:ln>
          <a:effectLst/>
          <a:extLst>
            <a:ext uri="{909E8E84-426E-40DD-AFC4-6F175D3DCCD1}">
              <a14:hiddenFill xmlns:a14="http://schemas.microsoft.com/office/drawing/2010/main">
                <a:solidFill>
                  <a:srgbClr val="FFA81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Textfeld 10"/>
          <p:cNvSpPr txBox="1"/>
          <p:nvPr/>
        </p:nvSpPr>
        <p:spPr>
          <a:xfrm>
            <a:off x="5914913" y="3328442"/>
            <a:ext cx="1804125" cy="461665"/>
          </a:xfrm>
          <a:prstGeom prst="rect">
            <a:avLst/>
          </a:prstGeom>
          <a:noFill/>
        </p:spPr>
        <p:txBody>
          <a:bodyPr wrap="square" rtlCol="0">
            <a:spAutoFit/>
          </a:bodyPr>
          <a:lstStyle/>
          <a:p>
            <a:pPr algn="ctr"/>
            <a:r>
              <a:rPr lang="en-US" b="1" dirty="0" err="1" smtClean="0">
                <a:latin typeface="Arial" pitchFamily="34" charset="0"/>
                <a:cs typeface="Arial" pitchFamily="34" charset="0"/>
              </a:rPr>
              <a:t>Industrie</a:t>
            </a:r>
            <a:endParaRPr lang="en-US" b="1" dirty="0">
              <a:latin typeface="Arial" pitchFamily="34" charset="0"/>
              <a:cs typeface="Arial" pitchFamily="34" charset="0"/>
            </a:endParaRPr>
          </a:p>
        </p:txBody>
      </p:sp>
    </p:spTree>
    <p:extLst>
      <p:ext uri="{BB962C8B-B14F-4D97-AF65-F5344CB8AC3E}">
        <p14:creationId xmlns:p14="http://schemas.microsoft.com/office/powerpoint/2010/main" val="885146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66725" y="334800"/>
            <a:ext cx="8208000" cy="738664"/>
          </a:xfrm>
        </p:spPr>
        <p:txBody>
          <a:bodyPr/>
          <a:lstStyle/>
          <a:p>
            <a:r>
              <a:rPr lang="de-DE" dirty="0"/>
              <a:t>Die Fraunhofer-Gesellschaft </a:t>
            </a:r>
            <a:br>
              <a:rPr lang="de-DE" dirty="0"/>
            </a:br>
            <a:r>
              <a:rPr lang="de-DE" b="0" dirty="0">
                <a:latin typeface="Frutiger LT Com 55 Roman" pitchFamily="34" charset="0"/>
              </a:rPr>
              <a:t>Standorte in Deutschland</a:t>
            </a:r>
            <a:endParaRPr lang="de-DE" dirty="0"/>
          </a:p>
        </p:txBody>
      </p:sp>
      <p:sp>
        <p:nvSpPr>
          <p:cNvPr id="190" name="Rectangle 4"/>
          <p:cNvSpPr>
            <a:spLocks noChangeArrowheads="1"/>
          </p:cNvSpPr>
          <p:nvPr/>
        </p:nvSpPr>
        <p:spPr bwMode="auto">
          <a:xfrm>
            <a:off x="460375" y="2211388"/>
            <a:ext cx="3976688"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54013" lvl="1" indent="-352425" fontAlgn="base">
              <a:spcBef>
                <a:spcPct val="0"/>
              </a:spcBef>
              <a:spcAft>
                <a:spcPct val="40000"/>
              </a:spcAft>
              <a:buClr>
                <a:srgbClr val="179C7D"/>
              </a:buClr>
              <a:buFont typeface="Wingdings" pitchFamily="2" charset="2"/>
              <a:buChar char="n"/>
            </a:pPr>
            <a:r>
              <a:rPr lang="de-DE" dirty="0" smtClean="0">
                <a:solidFill>
                  <a:srgbClr val="000000"/>
                </a:solidFill>
              </a:rPr>
              <a:t>66 </a:t>
            </a:r>
            <a:r>
              <a:rPr lang="de-DE" dirty="0">
                <a:solidFill>
                  <a:srgbClr val="000000"/>
                </a:solidFill>
              </a:rPr>
              <a:t>Institute und </a:t>
            </a:r>
            <a:r>
              <a:rPr lang="de-DE" dirty="0" smtClean="0">
                <a:solidFill>
                  <a:srgbClr val="000000"/>
                </a:solidFill>
              </a:rPr>
              <a:t>Forschungseinrichtungen</a:t>
            </a:r>
            <a:endParaRPr lang="de-DE" dirty="0">
              <a:solidFill>
                <a:srgbClr val="000000"/>
              </a:solidFill>
            </a:endParaRPr>
          </a:p>
          <a:p>
            <a:pPr marL="354013" lvl="1" indent="-352425" fontAlgn="base">
              <a:spcBef>
                <a:spcPct val="0"/>
              </a:spcBef>
              <a:spcAft>
                <a:spcPct val="40000"/>
              </a:spcAft>
              <a:buClr>
                <a:srgbClr val="179C7D"/>
              </a:buClr>
              <a:buFont typeface="Wingdings" pitchFamily="2" charset="2"/>
              <a:buChar char="n"/>
            </a:pPr>
            <a:r>
              <a:rPr lang="de-DE" dirty="0" smtClean="0">
                <a:solidFill>
                  <a:srgbClr val="000000"/>
                </a:solidFill>
              </a:rPr>
              <a:t>knapp 24 </a:t>
            </a:r>
            <a:r>
              <a:rPr lang="de-DE" dirty="0">
                <a:solidFill>
                  <a:srgbClr val="000000"/>
                </a:solidFill>
              </a:rPr>
              <a:t>000 Mitarbeiterinnen und Mitarbeiter</a:t>
            </a: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t="15843"/>
          <a:stretch/>
        </p:blipFill>
        <p:spPr>
          <a:xfrm>
            <a:off x="4679576" y="860612"/>
            <a:ext cx="4008812" cy="4937108"/>
          </a:xfrm>
          <a:prstGeom prst="rect">
            <a:avLst/>
          </a:prstGeom>
        </p:spPr>
      </p:pic>
    </p:spTree>
    <p:extLst>
      <p:ext uri="{BB962C8B-B14F-4D97-AF65-F5344CB8AC3E}">
        <p14:creationId xmlns:p14="http://schemas.microsoft.com/office/powerpoint/2010/main" val="146516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ChangeArrowheads="1"/>
          </p:cNvSpPr>
          <p:nvPr/>
        </p:nvSpPr>
        <p:spPr bwMode="auto">
          <a:xfrm>
            <a:off x="684336" y="908050"/>
            <a:ext cx="7703526" cy="4681538"/>
          </a:xfrm>
          <a:prstGeom prst="rect">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8483" name="Rectangle 3"/>
          <p:cNvSpPr>
            <a:spLocks noChangeArrowheads="1"/>
          </p:cNvSpPr>
          <p:nvPr/>
        </p:nvSpPr>
        <p:spPr bwMode="auto">
          <a:xfrm>
            <a:off x="5187462" y="2989263"/>
            <a:ext cx="2834054" cy="2024062"/>
          </a:xfrm>
          <a:prstGeom prst="rect">
            <a:avLst/>
          </a:prstGeom>
          <a:solidFill>
            <a:schemeClr val="bg1"/>
          </a:solidFill>
          <a:ln>
            <a:noFill/>
          </a:ln>
          <a:effectLst/>
          <a:extLst>
            <a:ext uri="{91240B29-F687-4F45-9708-019B960494DF}">
              <a14:hiddenLine xmlns:a14="http://schemas.microsoft.com/office/drawing/2010/main" w="28575">
                <a:solidFill>
                  <a:srgbClr val="3333FF"/>
                </a:solidFill>
                <a:miter lim="800000"/>
                <a:headEnd type="none" w="sm" len="sm"/>
                <a:tailEnd type="none" w="sm" len="sm"/>
              </a14:hiddenLine>
            </a:ext>
            <a:ext uri="{AF507438-7753-43E0-B8FC-AC1667EBCBE1}">
              <a14:hiddenEffects xmlns:a14="http://schemas.microsoft.com/office/drawing/2010/main">
                <a:effectLst>
                  <a:outerShdw dist="107763" dir="18900000" algn="ctr" rotWithShape="0">
                    <a:schemeClr val="accent1">
                      <a:alpha val="50000"/>
                    </a:schemeClr>
                  </a:outerShdw>
                </a:effectLst>
              </a14:hiddenEffects>
            </a:ext>
          </a:extLst>
        </p:spPr>
        <p:txBody>
          <a:bodyPr wrap="none" anchor="ctr"/>
          <a:lstStyle/>
          <a:p>
            <a:endParaRPr lang="de-DE"/>
          </a:p>
        </p:txBody>
      </p:sp>
      <p:sp>
        <p:nvSpPr>
          <p:cNvPr id="788484" name="Rectangle 4"/>
          <p:cNvSpPr>
            <a:spLocks noChangeArrowheads="1"/>
          </p:cNvSpPr>
          <p:nvPr/>
        </p:nvSpPr>
        <p:spPr bwMode="auto">
          <a:xfrm>
            <a:off x="1245577" y="2989263"/>
            <a:ext cx="2834054" cy="2024062"/>
          </a:xfrm>
          <a:prstGeom prst="rect">
            <a:avLst/>
          </a:prstGeom>
          <a:solidFill>
            <a:schemeClr val="bg1"/>
          </a:solidFill>
          <a:ln>
            <a:noFill/>
          </a:ln>
          <a:effectLst/>
          <a:extLst>
            <a:ext uri="{91240B29-F687-4F45-9708-019B960494DF}">
              <a14:hiddenLine xmlns:a14="http://schemas.microsoft.com/office/drawing/2010/main" w="28575">
                <a:solidFill>
                  <a:srgbClr val="3333FF"/>
                </a:solidFill>
                <a:miter lim="800000"/>
                <a:headEnd type="none" w="sm" len="sm"/>
                <a:tailEnd type="none" w="sm" len="sm"/>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endParaRPr lang="de-DE"/>
          </a:p>
        </p:txBody>
      </p:sp>
      <p:sp>
        <p:nvSpPr>
          <p:cNvPr id="788485" name="Text Box 5"/>
          <p:cNvSpPr txBox="1">
            <a:spLocks noChangeArrowheads="1"/>
          </p:cNvSpPr>
          <p:nvPr/>
        </p:nvSpPr>
        <p:spPr bwMode="auto">
          <a:xfrm>
            <a:off x="2724150" y="1355726"/>
            <a:ext cx="3815862" cy="511804"/>
          </a:xfrm>
          <a:prstGeom prst="rect">
            <a:avLst/>
          </a:prstGeom>
          <a:noFill/>
          <a:ln>
            <a:noFill/>
          </a:ln>
          <a:effectLst/>
          <a:extLst>
            <a:ext uri="{909E8E84-426E-40DD-AFC4-6F175D3DCCD1}">
              <a14:hiddenFill xmlns:a14="http://schemas.microsoft.com/office/drawing/2010/main">
                <a:gradFill rotWithShape="1">
                  <a:gsLst>
                    <a:gs pos="0">
                      <a:srgbClr val="FFA817"/>
                    </a:gs>
                    <a:gs pos="100000">
                      <a:srgbClr val="FFFFFF"/>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lgn="l" defTabSz="757238">
              <a:defRPr sz="2400">
                <a:solidFill>
                  <a:schemeClr val="tx1"/>
                </a:solidFill>
                <a:latin typeface="Arial" charset="0"/>
              </a:defRPr>
            </a:lvl1pPr>
            <a:lvl2pPr marL="501650" algn="l" defTabSz="757238">
              <a:defRPr sz="2400">
                <a:solidFill>
                  <a:schemeClr val="tx1"/>
                </a:solidFill>
                <a:latin typeface="Arial" charset="0"/>
              </a:defRPr>
            </a:lvl2pPr>
            <a:lvl3pPr marL="1001713" algn="l" defTabSz="757238">
              <a:defRPr sz="2400">
                <a:solidFill>
                  <a:schemeClr val="tx1"/>
                </a:solidFill>
                <a:latin typeface="Arial" charset="0"/>
              </a:defRPr>
            </a:lvl3pPr>
            <a:lvl4pPr marL="1503363" algn="l" defTabSz="757238">
              <a:defRPr sz="2400">
                <a:solidFill>
                  <a:schemeClr val="tx1"/>
                </a:solidFill>
                <a:latin typeface="Arial" charset="0"/>
              </a:defRPr>
            </a:lvl4pPr>
            <a:lvl5pPr marL="2003425" algn="l" defTabSz="757238">
              <a:defRPr sz="2400">
                <a:solidFill>
                  <a:schemeClr val="tx1"/>
                </a:solidFill>
                <a:latin typeface="Arial" charset="0"/>
              </a:defRPr>
            </a:lvl5pPr>
            <a:lvl6pPr marL="2460625" defTabSz="757238" eaLnBrk="0" fontAlgn="base" hangingPunct="0">
              <a:spcBef>
                <a:spcPct val="0"/>
              </a:spcBef>
              <a:spcAft>
                <a:spcPct val="0"/>
              </a:spcAft>
              <a:defRPr sz="2400">
                <a:solidFill>
                  <a:schemeClr val="tx1"/>
                </a:solidFill>
                <a:latin typeface="Arial" charset="0"/>
              </a:defRPr>
            </a:lvl6pPr>
            <a:lvl7pPr marL="2917825" defTabSz="757238" eaLnBrk="0" fontAlgn="base" hangingPunct="0">
              <a:spcBef>
                <a:spcPct val="0"/>
              </a:spcBef>
              <a:spcAft>
                <a:spcPct val="0"/>
              </a:spcAft>
              <a:defRPr sz="2400">
                <a:solidFill>
                  <a:schemeClr val="tx1"/>
                </a:solidFill>
                <a:latin typeface="Arial" charset="0"/>
              </a:defRPr>
            </a:lvl7pPr>
            <a:lvl8pPr marL="3375025" defTabSz="757238" eaLnBrk="0" fontAlgn="base" hangingPunct="0">
              <a:spcBef>
                <a:spcPct val="0"/>
              </a:spcBef>
              <a:spcAft>
                <a:spcPct val="0"/>
              </a:spcAft>
              <a:defRPr sz="2400">
                <a:solidFill>
                  <a:schemeClr val="tx1"/>
                </a:solidFill>
                <a:latin typeface="Arial" charset="0"/>
              </a:defRPr>
            </a:lvl8pPr>
            <a:lvl9pPr marL="3832225" defTabSz="757238"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dirty="0">
                <a:latin typeface="Frutiger 45 Light" pitchFamily="34" charset="0"/>
              </a:rPr>
              <a:t>Inventions</a:t>
            </a:r>
          </a:p>
        </p:txBody>
      </p:sp>
      <p:sp>
        <p:nvSpPr>
          <p:cNvPr id="788486" name="Text Box 6"/>
          <p:cNvSpPr txBox="1">
            <a:spLocks noChangeArrowheads="1"/>
          </p:cNvSpPr>
          <p:nvPr/>
        </p:nvSpPr>
        <p:spPr bwMode="auto">
          <a:xfrm>
            <a:off x="1370135" y="3065463"/>
            <a:ext cx="2646485" cy="1619799"/>
          </a:xfrm>
          <a:prstGeom prst="rect">
            <a:avLst/>
          </a:prstGeom>
          <a:solidFill>
            <a:srgbClr val="64FCA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lgn="l" defTabSz="757238">
              <a:tabLst>
                <a:tab pos="160338" algn="l"/>
              </a:tabLst>
              <a:defRPr sz="2400">
                <a:solidFill>
                  <a:schemeClr val="tx1"/>
                </a:solidFill>
                <a:latin typeface="Arial" charset="0"/>
              </a:defRPr>
            </a:lvl1pPr>
            <a:lvl2pPr marL="501650" algn="l" defTabSz="757238">
              <a:tabLst>
                <a:tab pos="160338" algn="l"/>
              </a:tabLst>
              <a:defRPr sz="2400">
                <a:solidFill>
                  <a:schemeClr val="tx1"/>
                </a:solidFill>
                <a:latin typeface="Arial" charset="0"/>
              </a:defRPr>
            </a:lvl2pPr>
            <a:lvl3pPr marL="1001713" algn="l" defTabSz="757238">
              <a:tabLst>
                <a:tab pos="160338" algn="l"/>
              </a:tabLst>
              <a:defRPr sz="2400">
                <a:solidFill>
                  <a:schemeClr val="tx1"/>
                </a:solidFill>
                <a:latin typeface="Arial" charset="0"/>
              </a:defRPr>
            </a:lvl3pPr>
            <a:lvl4pPr marL="1503363" algn="l" defTabSz="757238">
              <a:tabLst>
                <a:tab pos="160338" algn="l"/>
              </a:tabLst>
              <a:defRPr sz="2400">
                <a:solidFill>
                  <a:schemeClr val="tx1"/>
                </a:solidFill>
                <a:latin typeface="Arial" charset="0"/>
              </a:defRPr>
            </a:lvl4pPr>
            <a:lvl5pPr marL="2003425" algn="l" defTabSz="757238">
              <a:tabLst>
                <a:tab pos="160338" algn="l"/>
              </a:tabLst>
              <a:defRPr sz="2400">
                <a:solidFill>
                  <a:schemeClr val="tx1"/>
                </a:solidFill>
                <a:latin typeface="Arial" charset="0"/>
              </a:defRPr>
            </a:lvl5pPr>
            <a:lvl6pPr marL="2460625" defTabSz="757238" eaLnBrk="0" fontAlgn="base" hangingPunct="0">
              <a:spcBef>
                <a:spcPct val="0"/>
              </a:spcBef>
              <a:spcAft>
                <a:spcPct val="0"/>
              </a:spcAft>
              <a:tabLst>
                <a:tab pos="160338" algn="l"/>
              </a:tabLst>
              <a:defRPr sz="2400">
                <a:solidFill>
                  <a:schemeClr val="tx1"/>
                </a:solidFill>
                <a:latin typeface="Arial" charset="0"/>
              </a:defRPr>
            </a:lvl6pPr>
            <a:lvl7pPr marL="2917825" defTabSz="757238" eaLnBrk="0" fontAlgn="base" hangingPunct="0">
              <a:spcBef>
                <a:spcPct val="0"/>
              </a:spcBef>
              <a:spcAft>
                <a:spcPct val="0"/>
              </a:spcAft>
              <a:tabLst>
                <a:tab pos="160338" algn="l"/>
              </a:tabLst>
              <a:defRPr sz="2400">
                <a:solidFill>
                  <a:schemeClr val="tx1"/>
                </a:solidFill>
                <a:latin typeface="Arial" charset="0"/>
              </a:defRPr>
            </a:lvl7pPr>
            <a:lvl8pPr marL="3375025" defTabSz="757238" eaLnBrk="0" fontAlgn="base" hangingPunct="0">
              <a:spcBef>
                <a:spcPct val="0"/>
              </a:spcBef>
              <a:spcAft>
                <a:spcPct val="0"/>
              </a:spcAft>
              <a:tabLst>
                <a:tab pos="160338" algn="l"/>
              </a:tabLst>
              <a:defRPr sz="2400">
                <a:solidFill>
                  <a:schemeClr val="tx1"/>
                </a:solidFill>
                <a:latin typeface="Arial" charset="0"/>
              </a:defRPr>
            </a:lvl8pPr>
            <a:lvl9pPr marL="3832225" defTabSz="757238" eaLnBrk="0" fontAlgn="base" hangingPunct="0">
              <a:spcBef>
                <a:spcPct val="0"/>
              </a:spcBef>
              <a:spcAft>
                <a:spcPct val="0"/>
              </a:spcAft>
              <a:tabLst>
                <a:tab pos="160338" algn="l"/>
              </a:tabLst>
              <a:defRPr sz="2400">
                <a:solidFill>
                  <a:schemeClr val="tx1"/>
                </a:solidFill>
                <a:latin typeface="Arial" charset="0"/>
              </a:defRPr>
            </a:lvl9pPr>
          </a:lstStyle>
          <a:p>
            <a:pPr eaLnBrk="1" hangingPunct="1">
              <a:spcBef>
                <a:spcPct val="50000"/>
              </a:spcBef>
              <a:buFont typeface="Wingdings" pitchFamily="2" charset="2"/>
              <a:buNone/>
            </a:pPr>
            <a:r>
              <a:rPr lang="en-GB" sz="1200" dirty="0" smtClean="0">
                <a:latin typeface="Frutiger 45 Light" pitchFamily="34" charset="0"/>
                <a:sym typeface="Wingdings" pitchFamily="2" charset="2"/>
              </a:rPr>
              <a:t></a:t>
            </a:r>
            <a:r>
              <a:rPr lang="en-GB" sz="1400" dirty="0" smtClean="0">
                <a:latin typeface="Frutiger 45 Light" pitchFamily="34" charset="0"/>
                <a:sym typeface="Wingdings" pitchFamily="2" charset="2"/>
              </a:rPr>
              <a:t>	</a:t>
            </a:r>
            <a:r>
              <a:rPr lang="en-GB" sz="1400" b="1" u="sng" dirty="0" smtClean="0">
                <a:latin typeface="Frutiger 45 Light" pitchFamily="34" charset="0"/>
                <a:sym typeface="Wingdings" pitchFamily="2" charset="2"/>
              </a:rPr>
              <a:t>non </a:t>
            </a:r>
            <a:r>
              <a:rPr lang="en-GB" sz="1400" b="1" u="sng" dirty="0">
                <a:latin typeface="Frutiger 45 Light" pitchFamily="34" charset="0"/>
                <a:sym typeface="Wingdings" pitchFamily="2" charset="2"/>
              </a:rPr>
              <a:t>- exclusive</a:t>
            </a:r>
            <a:r>
              <a:rPr lang="en-GB" sz="1400" u="sng" dirty="0">
                <a:latin typeface="Frutiger 45 Light" pitchFamily="34" charset="0"/>
                <a:sym typeface="Wingdings" pitchFamily="2" charset="2"/>
              </a:rPr>
              <a:t/>
            </a:r>
            <a:br>
              <a:rPr lang="en-GB" sz="1400" u="sng" dirty="0">
                <a:latin typeface="Frutiger 45 Light" pitchFamily="34" charset="0"/>
                <a:sym typeface="Wingdings" pitchFamily="2" charset="2"/>
              </a:rPr>
            </a:br>
            <a:r>
              <a:rPr lang="en-GB" sz="1200" dirty="0">
                <a:latin typeface="Frutiger 45 Light" pitchFamily="34" charset="0"/>
                <a:sym typeface="Wingdings" pitchFamily="2" charset="2"/>
              </a:rPr>
              <a:t>	royalty - free license</a:t>
            </a:r>
            <a:br>
              <a:rPr lang="en-GB" sz="1200" dirty="0">
                <a:latin typeface="Frutiger 45 Light" pitchFamily="34" charset="0"/>
                <a:sym typeface="Wingdings" pitchFamily="2" charset="2"/>
              </a:rPr>
            </a:br>
            <a:r>
              <a:rPr lang="en-GB" sz="1200" dirty="0">
                <a:latin typeface="Frutiger 45 Light" pitchFamily="34" charset="0"/>
                <a:sym typeface="Wingdings" pitchFamily="2" charset="2"/>
              </a:rPr>
              <a:t>	for the purpose of </a:t>
            </a:r>
            <a:r>
              <a:rPr lang="en-GB" sz="1200" dirty="0" smtClean="0">
                <a:latin typeface="Frutiger 45 Light" pitchFamily="34" charset="0"/>
                <a:sym typeface="Wingdings" pitchFamily="2" charset="2"/>
              </a:rPr>
              <a:t>application on</a:t>
            </a:r>
            <a:br>
              <a:rPr lang="en-GB" sz="1200" dirty="0" smtClean="0">
                <a:latin typeface="Frutiger 45 Light" pitchFamily="34" charset="0"/>
                <a:sym typeface="Wingdings" pitchFamily="2" charset="2"/>
              </a:rPr>
            </a:br>
            <a:r>
              <a:rPr lang="en-GB" sz="1200" dirty="0" smtClean="0">
                <a:latin typeface="Frutiger 45 Light" pitchFamily="34" charset="0"/>
                <a:sym typeface="Wingdings" pitchFamily="2" charset="2"/>
              </a:rPr>
              <a:t>    which </a:t>
            </a:r>
            <a:r>
              <a:rPr lang="en-GB" sz="1200" dirty="0">
                <a:latin typeface="Frutiger 45 Light" pitchFamily="34" charset="0"/>
                <a:sym typeface="Wingdings" pitchFamily="2" charset="2"/>
              </a:rPr>
              <a:t>the </a:t>
            </a:r>
            <a:r>
              <a:rPr lang="en-GB" sz="1200" dirty="0" smtClean="0">
                <a:latin typeface="Frutiger 45 Light" pitchFamily="34" charset="0"/>
                <a:sym typeface="Wingdings" pitchFamily="2" charset="2"/>
              </a:rPr>
              <a:t>R&amp;D </a:t>
            </a:r>
            <a:r>
              <a:rPr lang="en-GB" sz="1200" dirty="0">
                <a:latin typeface="Frutiger 45 Light" pitchFamily="34" charset="0"/>
                <a:sym typeface="Wingdings" pitchFamily="2" charset="2"/>
              </a:rPr>
              <a:t>contract is based</a:t>
            </a:r>
            <a:br>
              <a:rPr lang="en-GB" sz="1200" dirty="0">
                <a:latin typeface="Frutiger 45 Light" pitchFamily="34" charset="0"/>
                <a:sym typeface="Wingdings" pitchFamily="2" charset="2"/>
              </a:rPr>
            </a:br>
            <a:r>
              <a:rPr lang="en-GB" sz="1200" dirty="0">
                <a:latin typeface="Frutiger 45 Light" pitchFamily="34" charset="0"/>
                <a:sym typeface="Wingdings" pitchFamily="2" charset="2"/>
              </a:rPr>
              <a:t>	inventors fee (+)</a:t>
            </a:r>
            <a:br>
              <a:rPr lang="en-GB" sz="1200" dirty="0">
                <a:latin typeface="Frutiger 45 Light" pitchFamily="34" charset="0"/>
                <a:sym typeface="Wingdings" pitchFamily="2" charset="2"/>
              </a:rPr>
            </a:br>
            <a:r>
              <a:rPr lang="en-GB" sz="1200" dirty="0">
                <a:latin typeface="Frutiger 45 Light" pitchFamily="34" charset="0"/>
                <a:sym typeface="Wingdings" pitchFamily="2" charset="2"/>
              </a:rPr>
              <a:t>	costs for registration, 	maintenance and defence - 	partial reimbursement - (+)</a:t>
            </a:r>
            <a:r>
              <a:rPr lang="en-GB" sz="1400" dirty="0">
                <a:latin typeface="Frutiger 45 Light" pitchFamily="34" charset="0"/>
                <a:sym typeface="Wingdings" pitchFamily="2" charset="2"/>
              </a:rPr>
              <a:t>  </a:t>
            </a:r>
          </a:p>
        </p:txBody>
      </p:sp>
      <p:sp>
        <p:nvSpPr>
          <p:cNvPr id="788487" name="Text Box 7"/>
          <p:cNvSpPr txBox="1">
            <a:spLocks noChangeArrowheads="1"/>
          </p:cNvSpPr>
          <p:nvPr/>
        </p:nvSpPr>
        <p:spPr bwMode="auto">
          <a:xfrm>
            <a:off x="5292970" y="3054350"/>
            <a:ext cx="2647950" cy="1589022"/>
          </a:xfrm>
          <a:prstGeom prst="rect">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lgn="l" defTabSz="757238">
              <a:tabLst>
                <a:tab pos="160338" algn="l"/>
              </a:tabLst>
              <a:defRPr sz="2400">
                <a:solidFill>
                  <a:schemeClr val="tx1"/>
                </a:solidFill>
                <a:latin typeface="Arial" charset="0"/>
              </a:defRPr>
            </a:lvl1pPr>
            <a:lvl2pPr marL="501650" algn="l" defTabSz="757238">
              <a:tabLst>
                <a:tab pos="160338" algn="l"/>
              </a:tabLst>
              <a:defRPr sz="2400">
                <a:solidFill>
                  <a:schemeClr val="tx1"/>
                </a:solidFill>
                <a:latin typeface="Arial" charset="0"/>
              </a:defRPr>
            </a:lvl2pPr>
            <a:lvl3pPr marL="1001713" algn="l" defTabSz="757238">
              <a:tabLst>
                <a:tab pos="160338" algn="l"/>
              </a:tabLst>
              <a:defRPr sz="2400">
                <a:solidFill>
                  <a:schemeClr val="tx1"/>
                </a:solidFill>
                <a:latin typeface="Arial" charset="0"/>
              </a:defRPr>
            </a:lvl3pPr>
            <a:lvl4pPr marL="1503363" algn="l" defTabSz="757238">
              <a:tabLst>
                <a:tab pos="160338" algn="l"/>
              </a:tabLst>
              <a:defRPr sz="2400">
                <a:solidFill>
                  <a:schemeClr val="tx1"/>
                </a:solidFill>
                <a:latin typeface="Arial" charset="0"/>
              </a:defRPr>
            </a:lvl4pPr>
            <a:lvl5pPr marL="2003425" algn="l" defTabSz="757238">
              <a:tabLst>
                <a:tab pos="160338" algn="l"/>
              </a:tabLst>
              <a:defRPr sz="2400">
                <a:solidFill>
                  <a:schemeClr val="tx1"/>
                </a:solidFill>
                <a:latin typeface="Arial" charset="0"/>
              </a:defRPr>
            </a:lvl5pPr>
            <a:lvl6pPr marL="2460625" defTabSz="757238" eaLnBrk="0" fontAlgn="base" hangingPunct="0">
              <a:spcBef>
                <a:spcPct val="0"/>
              </a:spcBef>
              <a:spcAft>
                <a:spcPct val="0"/>
              </a:spcAft>
              <a:tabLst>
                <a:tab pos="160338" algn="l"/>
              </a:tabLst>
              <a:defRPr sz="2400">
                <a:solidFill>
                  <a:schemeClr val="tx1"/>
                </a:solidFill>
                <a:latin typeface="Arial" charset="0"/>
              </a:defRPr>
            </a:lvl6pPr>
            <a:lvl7pPr marL="2917825" defTabSz="757238" eaLnBrk="0" fontAlgn="base" hangingPunct="0">
              <a:spcBef>
                <a:spcPct val="0"/>
              </a:spcBef>
              <a:spcAft>
                <a:spcPct val="0"/>
              </a:spcAft>
              <a:tabLst>
                <a:tab pos="160338" algn="l"/>
              </a:tabLst>
              <a:defRPr sz="2400">
                <a:solidFill>
                  <a:schemeClr val="tx1"/>
                </a:solidFill>
                <a:latin typeface="Arial" charset="0"/>
              </a:defRPr>
            </a:lvl7pPr>
            <a:lvl8pPr marL="3375025" defTabSz="757238" eaLnBrk="0" fontAlgn="base" hangingPunct="0">
              <a:spcBef>
                <a:spcPct val="0"/>
              </a:spcBef>
              <a:spcAft>
                <a:spcPct val="0"/>
              </a:spcAft>
              <a:tabLst>
                <a:tab pos="160338" algn="l"/>
              </a:tabLst>
              <a:defRPr sz="2400">
                <a:solidFill>
                  <a:schemeClr val="tx1"/>
                </a:solidFill>
                <a:latin typeface="Arial" charset="0"/>
              </a:defRPr>
            </a:lvl8pPr>
            <a:lvl9pPr marL="3832225" defTabSz="757238" eaLnBrk="0" fontAlgn="base" hangingPunct="0">
              <a:spcBef>
                <a:spcPct val="0"/>
              </a:spcBef>
              <a:spcAft>
                <a:spcPct val="0"/>
              </a:spcAft>
              <a:tabLst>
                <a:tab pos="160338" algn="l"/>
              </a:tabLst>
              <a:defRPr sz="2400">
                <a:solidFill>
                  <a:schemeClr val="tx1"/>
                </a:solidFill>
                <a:latin typeface="Arial" charset="0"/>
              </a:defRPr>
            </a:lvl9pPr>
          </a:lstStyle>
          <a:p>
            <a:pPr eaLnBrk="1" hangingPunct="1">
              <a:spcBef>
                <a:spcPct val="50000"/>
              </a:spcBef>
              <a:buFont typeface="Wingdings" pitchFamily="2" charset="2"/>
              <a:buNone/>
            </a:pPr>
            <a:r>
              <a:rPr lang="en-GB" sz="1200" dirty="0">
                <a:latin typeface="Frutiger 45 Light" pitchFamily="34" charset="0"/>
                <a:sym typeface="Wingdings" pitchFamily="2" charset="2"/>
              </a:rPr>
              <a:t></a:t>
            </a:r>
            <a:r>
              <a:rPr lang="en-GB" sz="1400" b="1" dirty="0">
                <a:latin typeface="Frutiger 45 Light" pitchFamily="34" charset="0"/>
                <a:sym typeface="Wingdings" pitchFamily="2" charset="2"/>
              </a:rPr>
              <a:t>	</a:t>
            </a:r>
            <a:r>
              <a:rPr lang="en-GB" sz="1400" b="1" u="sng" dirty="0">
                <a:latin typeface="Frutiger 45 Light" pitchFamily="34" charset="0"/>
                <a:sym typeface="Wingdings" pitchFamily="2" charset="2"/>
              </a:rPr>
              <a:t>exclusive</a:t>
            </a:r>
            <a:br>
              <a:rPr lang="en-GB" sz="1400" b="1" u="sng" dirty="0">
                <a:latin typeface="Frutiger 45 Light" pitchFamily="34" charset="0"/>
                <a:sym typeface="Wingdings" pitchFamily="2" charset="2"/>
              </a:rPr>
            </a:br>
            <a:r>
              <a:rPr lang="en-GB" sz="1200" dirty="0">
                <a:latin typeface="Frutiger 45 Light" pitchFamily="34" charset="0"/>
                <a:sym typeface="Wingdings" pitchFamily="2" charset="2"/>
              </a:rPr>
              <a:t>	royalty - bearing license</a:t>
            </a:r>
            <a:br>
              <a:rPr lang="en-GB" sz="1200" dirty="0">
                <a:latin typeface="Frutiger 45 Light" pitchFamily="34" charset="0"/>
                <a:sym typeface="Wingdings" pitchFamily="2" charset="2"/>
              </a:rPr>
            </a:br>
            <a:r>
              <a:rPr lang="en-GB" sz="1200" dirty="0">
                <a:latin typeface="Frutiger 45 Light" pitchFamily="34" charset="0"/>
                <a:sym typeface="Wingdings" pitchFamily="2" charset="2"/>
              </a:rPr>
              <a:t>	for the purpose of application </a:t>
            </a:r>
            <a:r>
              <a:rPr lang="en-GB" sz="1200" dirty="0" smtClean="0">
                <a:latin typeface="Frutiger 45 Light" pitchFamily="34" charset="0"/>
                <a:sym typeface="Wingdings" pitchFamily="2" charset="2"/>
              </a:rPr>
              <a:t>on</a:t>
            </a:r>
            <a:br>
              <a:rPr lang="en-GB" sz="1200" dirty="0" smtClean="0">
                <a:latin typeface="Frutiger 45 Light" pitchFamily="34" charset="0"/>
                <a:sym typeface="Wingdings" pitchFamily="2" charset="2"/>
              </a:rPr>
            </a:br>
            <a:r>
              <a:rPr lang="en-GB" sz="1200" dirty="0" smtClean="0">
                <a:latin typeface="Frutiger 45 Light" pitchFamily="34" charset="0"/>
                <a:sym typeface="Wingdings" pitchFamily="2" charset="2"/>
              </a:rPr>
              <a:t>	which </a:t>
            </a:r>
            <a:r>
              <a:rPr lang="en-GB" sz="1200" dirty="0">
                <a:latin typeface="Frutiger 45 Light" pitchFamily="34" charset="0"/>
                <a:sym typeface="Wingdings" pitchFamily="2" charset="2"/>
              </a:rPr>
              <a:t>the R&amp;D contract is </a:t>
            </a:r>
            <a:r>
              <a:rPr lang="en-GB" sz="1200" dirty="0" smtClean="0">
                <a:latin typeface="Frutiger 45 Light" pitchFamily="34" charset="0"/>
                <a:sym typeface="Wingdings" pitchFamily="2" charset="2"/>
              </a:rPr>
              <a:t>based</a:t>
            </a:r>
            <a:r>
              <a:rPr lang="en-GB" sz="1200" dirty="0">
                <a:latin typeface="Frutiger 45 Light" pitchFamily="34" charset="0"/>
                <a:sym typeface="Wingdings" pitchFamily="2" charset="2"/>
              </a:rPr>
              <a:t/>
            </a:r>
            <a:br>
              <a:rPr lang="en-GB" sz="1200" dirty="0">
                <a:latin typeface="Frutiger 45 Light" pitchFamily="34" charset="0"/>
                <a:sym typeface="Wingdings" pitchFamily="2" charset="2"/>
              </a:rPr>
            </a:br>
            <a:r>
              <a:rPr lang="en-GB" sz="1200" dirty="0">
                <a:latin typeface="Frutiger 45 Light" pitchFamily="34" charset="0"/>
                <a:sym typeface="Wingdings" pitchFamily="2" charset="2"/>
              </a:rPr>
              <a:t>	FhG retains </a:t>
            </a:r>
            <a:r>
              <a:rPr lang="en-GB" sz="1200" dirty="0" smtClean="0">
                <a:latin typeface="Frutiger 45 Light" pitchFamily="34" charset="0"/>
                <a:sym typeface="Wingdings" pitchFamily="2" charset="2"/>
              </a:rPr>
              <a:t>a non </a:t>
            </a:r>
            <a:r>
              <a:rPr lang="en-GB" sz="1200" dirty="0">
                <a:latin typeface="Frutiger 45 Light" pitchFamily="34" charset="0"/>
                <a:sym typeface="Wingdings" pitchFamily="2" charset="2"/>
              </a:rPr>
              <a:t>- exclusive 	right of use for R&amp;D purposes</a:t>
            </a:r>
          </a:p>
          <a:p>
            <a:pPr eaLnBrk="1" hangingPunct="1">
              <a:spcBef>
                <a:spcPct val="50000"/>
              </a:spcBef>
              <a:buFont typeface="Wingdings" pitchFamily="2" charset="2"/>
              <a:buNone/>
            </a:pPr>
            <a:endParaRPr lang="en-GB" sz="800" dirty="0">
              <a:latin typeface="Frutiger 45 Light" pitchFamily="34" charset="0"/>
              <a:sym typeface="Wingdings" pitchFamily="2" charset="2"/>
            </a:endParaRPr>
          </a:p>
          <a:p>
            <a:pPr eaLnBrk="1" hangingPunct="1">
              <a:spcBef>
                <a:spcPct val="50000"/>
              </a:spcBef>
              <a:buFont typeface="Wingdings" pitchFamily="2" charset="2"/>
              <a:buNone/>
            </a:pPr>
            <a:endParaRPr lang="en-GB" sz="800" dirty="0">
              <a:latin typeface="Frutiger 45 Light" pitchFamily="34" charset="0"/>
              <a:sym typeface="Wingdings" pitchFamily="2" charset="2"/>
            </a:endParaRPr>
          </a:p>
        </p:txBody>
      </p:sp>
      <p:sp>
        <p:nvSpPr>
          <p:cNvPr id="788488" name="Line 8"/>
          <p:cNvSpPr>
            <a:spLocks noChangeShapeType="1"/>
          </p:cNvSpPr>
          <p:nvPr/>
        </p:nvSpPr>
        <p:spPr bwMode="auto">
          <a:xfrm flipV="1">
            <a:off x="2416420" y="2009776"/>
            <a:ext cx="1970942" cy="784225"/>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88489" name="Line 9"/>
          <p:cNvSpPr>
            <a:spLocks noChangeShapeType="1"/>
          </p:cNvSpPr>
          <p:nvPr/>
        </p:nvSpPr>
        <p:spPr bwMode="auto">
          <a:xfrm rot="16200000" flipV="1">
            <a:off x="5317453" y="1448961"/>
            <a:ext cx="849313" cy="1970943"/>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88490" name="Text Box 10"/>
          <p:cNvSpPr txBox="1">
            <a:spLocks noChangeArrowheads="1"/>
          </p:cNvSpPr>
          <p:nvPr/>
        </p:nvSpPr>
        <p:spPr bwMode="auto">
          <a:xfrm>
            <a:off x="4325816" y="3773488"/>
            <a:ext cx="678474" cy="327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flatTx/>
          </a:bodyPr>
          <a:lstStyle>
            <a:lvl1pPr algn="l" defTabSz="757238">
              <a:defRPr sz="2400">
                <a:solidFill>
                  <a:schemeClr val="tx1"/>
                </a:solidFill>
                <a:latin typeface="Arial" charset="0"/>
              </a:defRPr>
            </a:lvl1pPr>
            <a:lvl2pPr marL="501650" algn="l" defTabSz="757238">
              <a:defRPr sz="2400">
                <a:solidFill>
                  <a:schemeClr val="tx1"/>
                </a:solidFill>
                <a:latin typeface="Arial" charset="0"/>
              </a:defRPr>
            </a:lvl2pPr>
            <a:lvl3pPr marL="1001713" algn="l" defTabSz="757238">
              <a:defRPr sz="2400">
                <a:solidFill>
                  <a:schemeClr val="tx1"/>
                </a:solidFill>
                <a:latin typeface="Arial" charset="0"/>
              </a:defRPr>
            </a:lvl3pPr>
            <a:lvl4pPr marL="1503363" algn="l" defTabSz="757238">
              <a:defRPr sz="2400">
                <a:solidFill>
                  <a:schemeClr val="tx1"/>
                </a:solidFill>
                <a:latin typeface="Arial" charset="0"/>
              </a:defRPr>
            </a:lvl4pPr>
            <a:lvl5pPr marL="2003425" algn="l" defTabSz="757238">
              <a:defRPr sz="2400">
                <a:solidFill>
                  <a:schemeClr val="tx1"/>
                </a:solidFill>
                <a:latin typeface="Arial" charset="0"/>
              </a:defRPr>
            </a:lvl5pPr>
            <a:lvl6pPr marL="2460625" defTabSz="757238" eaLnBrk="0" fontAlgn="base" hangingPunct="0">
              <a:spcBef>
                <a:spcPct val="0"/>
              </a:spcBef>
              <a:spcAft>
                <a:spcPct val="0"/>
              </a:spcAft>
              <a:defRPr sz="2400">
                <a:solidFill>
                  <a:schemeClr val="tx1"/>
                </a:solidFill>
                <a:latin typeface="Arial" charset="0"/>
              </a:defRPr>
            </a:lvl6pPr>
            <a:lvl7pPr marL="2917825" defTabSz="757238" eaLnBrk="0" fontAlgn="base" hangingPunct="0">
              <a:spcBef>
                <a:spcPct val="0"/>
              </a:spcBef>
              <a:spcAft>
                <a:spcPct val="0"/>
              </a:spcAft>
              <a:defRPr sz="2400">
                <a:solidFill>
                  <a:schemeClr val="tx1"/>
                </a:solidFill>
                <a:latin typeface="Arial" charset="0"/>
              </a:defRPr>
            </a:lvl7pPr>
            <a:lvl8pPr marL="3375025" defTabSz="757238" eaLnBrk="0" fontAlgn="base" hangingPunct="0">
              <a:spcBef>
                <a:spcPct val="0"/>
              </a:spcBef>
              <a:spcAft>
                <a:spcPct val="0"/>
              </a:spcAft>
              <a:defRPr sz="2400">
                <a:solidFill>
                  <a:schemeClr val="tx1"/>
                </a:solidFill>
                <a:latin typeface="Arial" charset="0"/>
              </a:defRPr>
            </a:lvl8pPr>
            <a:lvl9pPr marL="3832225" defTabSz="757238"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600" u="sng">
                <a:latin typeface="Frutiger 45 Light" pitchFamily="34" charset="0"/>
              </a:rPr>
              <a:t>or</a:t>
            </a:r>
          </a:p>
        </p:txBody>
      </p:sp>
      <p:sp>
        <p:nvSpPr>
          <p:cNvPr id="788491" name="Text Box 11"/>
          <p:cNvSpPr txBox="1">
            <a:spLocks noChangeArrowheads="1"/>
          </p:cNvSpPr>
          <p:nvPr/>
        </p:nvSpPr>
        <p:spPr bwMode="auto">
          <a:xfrm>
            <a:off x="611066" y="500064"/>
            <a:ext cx="6409592" cy="4667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2" tIns="45696" rIns="91392" bIns="45696">
            <a:spAutoFit/>
          </a:bodyPr>
          <a:lstStyle/>
          <a:p>
            <a:pPr algn="l" eaLnBrk="1" hangingPunct="1">
              <a:spcBef>
                <a:spcPct val="50000"/>
              </a:spcBef>
            </a:pPr>
            <a:r>
              <a:rPr lang="en-GB" sz="2400">
                <a:latin typeface="Frutiger 45 Light" pitchFamily="34" charset="0"/>
              </a:rPr>
              <a:t>R&amp;D contracted to Fraunhofer</a:t>
            </a:r>
          </a:p>
        </p:txBody>
      </p:sp>
      <p:sp>
        <p:nvSpPr>
          <p:cNvPr id="788492" name="Line 12"/>
          <p:cNvSpPr>
            <a:spLocks noChangeShapeType="1"/>
          </p:cNvSpPr>
          <p:nvPr/>
        </p:nvSpPr>
        <p:spPr bwMode="auto">
          <a:xfrm>
            <a:off x="3779227" y="1773238"/>
            <a:ext cx="172915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75591156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ChangeArrowheads="1"/>
          </p:cNvSpPr>
          <p:nvPr/>
        </p:nvSpPr>
        <p:spPr bwMode="auto">
          <a:xfrm>
            <a:off x="684336" y="908050"/>
            <a:ext cx="7703526" cy="4681538"/>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3603" name="Rectangle 3"/>
          <p:cNvSpPr>
            <a:spLocks noChangeArrowheads="1"/>
          </p:cNvSpPr>
          <p:nvPr/>
        </p:nvSpPr>
        <p:spPr bwMode="auto">
          <a:xfrm>
            <a:off x="6358305" y="3646488"/>
            <a:ext cx="1907931" cy="455612"/>
          </a:xfrm>
          <a:prstGeom prst="rect">
            <a:avLst/>
          </a:prstGeom>
          <a:gradFill rotWithShape="1">
            <a:gsLst>
              <a:gs pos="0">
                <a:schemeClr val="folHlink"/>
              </a:gs>
              <a:gs pos="100000">
                <a:srgbClr val="FFFFFF"/>
              </a:gs>
            </a:gsLst>
            <a:lin ang="5400000" scaled="1"/>
          </a:gradFill>
          <a:ln w="12700" algn="ctr">
            <a:miter lim="800000"/>
            <a:headEnd/>
            <a:tailEnd/>
          </a:ln>
          <a:effectLst/>
          <a:scene3d>
            <a:camera prst="legacyPerspectiveTop"/>
            <a:lightRig rig="legacyFlat3" dir="b"/>
          </a:scene3d>
          <a:sp3d extrusionH="887400" prstMaterial="legacyMatte">
            <a:bevelT w="13500" h="13500" prst="angle"/>
            <a:bevelB w="13500" h="13500" prst="angle"/>
            <a:extrusionClr>
              <a:srgbClr val="3333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93604" name="Rectangle 4"/>
          <p:cNvSpPr>
            <a:spLocks noChangeArrowheads="1"/>
          </p:cNvSpPr>
          <p:nvPr/>
        </p:nvSpPr>
        <p:spPr bwMode="auto">
          <a:xfrm>
            <a:off x="3278066" y="4102101"/>
            <a:ext cx="2463311" cy="587375"/>
          </a:xfrm>
          <a:prstGeom prst="rect">
            <a:avLst/>
          </a:prstGeom>
          <a:gradFill rotWithShape="1">
            <a:gsLst>
              <a:gs pos="0">
                <a:schemeClr val="folHlink"/>
              </a:gs>
              <a:gs pos="100000">
                <a:srgbClr val="FFFFFF"/>
              </a:gs>
            </a:gsLst>
            <a:lin ang="5400000" scaled="1"/>
          </a:gradFill>
          <a:ln w="12700" algn="ctr">
            <a:miter lim="800000"/>
            <a:headEnd/>
            <a:tailEnd/>
          </a:ln>
          <a:effectLst/>
          <a:scene3d>
            <a:camera prst="legacyPerspectiveTop"/>
            <a:lightRig rig="legacyFlat3" dir="b"/>
          </a:scene3d>
          <a:sp3d extrusionH="887400" prstMaterial="legacyMatte">
            <a:bevelT w="13500" h="13500" prst="angle"/>
            <a:bevelB w="13500" h="13500" prst="angle"/>
            <a:extrusionClr>
              <a:srgbClr val="3333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93605" name="Rectangle 5"/>
          <p:cNvSpPr>
            <a:spLocks noChangeArrowheads="1"/>
          </p:cNvSpPr>
          <p:nvPr/>
        </p:nvSpPr>
        <p:spPr bwMode="auto">
          <a:xfrm>
            <a:off x="1245577" y="3579814"/>
            <a:ext cx="1603131" cy="587375"/>
          </a:xfrm>
          <a:prstGeom prst="rect">
            <a:avLst/>
          </a:prstGeom>
          <a:gradFill rotWithShape="1">
            <a:gsLst>
              <a:gs pos="0">
                <a:schemeClr val="folHlink"/>
              </a:gs>
              <a:gs pos="100000">
                <a:srgbClr val="FFFFFF"/>
              </a:gs>
            </a:gsLst>
            <a:lin ang="5400000" scaled="1"/>
          </a:gradFill>
          <a:ln w="12700" algn="ctr">
            <a:miter lim="800000"/>
            <a:headEnd/>
            <a:tailEnd/>
          </a:ln>
          <a:effectLst/>
          <a:scene3d>
            <a:camera prst="legacyPerspectiveTop"/>
            <a:lightRig rig="legacyFlat3" dir="b"/>
          </a:scene3d>
          <a:sp3d extrusionH="887400" prstMaterial="legacyMatte">
            <a:bevelT w="13500" h="13500" prst="angle"/>
            <a:bevelB w="13500" h="13500" prst="angle"/>
            <a:extrusionClr>
              <a:srgbClr val="3333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93606" name="Rectangle 6"/>
          <p:cNvSpPr>
            <a:spLocks noChangeArrowheads="1"/>
          </p:cNvSpPr>
          <p:nvPr/>
        </p:nvSpPr>
        <p:spPr bwMode="auto">
          <a:xfrm>
            <a:off x="2356339" y="1554164"/>
            <a:ext cx="4431323" cy="650875"/>
          </a:xfrm>
          <a:prstGeom prst="rect">
            <a:avLst/>
          </a:prstGeom>
          <a:gradFill rotWithShape="1">
            <a:gsLst>
              <a:gs pos="0">
                <a:schemeClr val="bg1"/>
              </a:gs>
              <a:gs pos="100000">
                <a:srgbClr val="FFFFFF"/>
              </a:gs>
            </a:gsLst>
            <a:lin ang="5400000" scaled="1"/>
          </a:gradFill>
          <a:ln>
            <a:noFill/>
          </a:ln>
          <a:effectLst/>
          <a:scene3d>
            <a:camera prst="legacyPerspectiveTop"/>
            <a:lightRig rig="legacyFlat3" dir="b"/>
          </a:scene3d>
          <a:sp3d extrusionH="887400" prstMaterial="legacyMatte">
            <a:bevelT w="13500" h="13500" prst="angle"/>
            <a:bevelB w="13500" h="13500" prst="angle"/>
            <a:extrusionClr>
              <a:schemeClr val="accent1"/>
            </a:extrusionClr>
          </a:sp3d>
          <a:extLst>
            <a:ext uri="{91240B29-F687-4F45-9708-019B960494DF}">
              <a14:hiddenLine xmlns:a14="http://schemas.microsoft.com/office/drawing/2010/main" w="12700" algn="ctr">
                <a:noFill/>
                <a:miter lim="800000"/>
                <a:headEnd/>
                <a:tailEnd/>
              </a14:hiddenLine>
            </a:ext>
            <a:ext uri="{AF507438-7753-43E0-B8FC-AC1667EBCBE1}">
              <a14:hiddenEffects xmlns:a14="http://schemas.microsoft.com/office/drawing/2010/main">
                <a:effectLst>
                  <a:outerShdw dist="107763" dir="18900000" algn="ctr" rotWithShape="0">
                    <a:srgbClr val="FFFF00">
                      <a:alpha val="50000"/>
                    </a:srgbClr>
                  </a:outerShdw>
                </a:effectLst>
              </a14:hiddenEffects>
            </a:ext>
          </a:extLst>
        </p:spPr>
        <p:txBody>
          <a:bodyPr wrap="none" anchor="ctr">
            <a:flatTx/>
          </a:bodyPr>
          <a:lstStyle/>
          <a:p>
            <a:endParaRPr lang="de-DE"/>
          </a:p>
        </p:txBody>
      </p:sp>
      <p:sp>
        <p:nvSpPr>
          <p:cNvPr id="793607" name="Text Box 7"/>
          <p:cNvSpPr txBox="1">
            <a:spLocks noChangeArrowheads="1"/>
          </p:cNvSpPr>
          <p:nvPr/>
        </p:nvSpPr>
        <p:spPr bwMode="auto">
          <a:xfrm>
            <a:off x="2416420" y="1660525"/>
            <a:ext cx="4249615" cy="4040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flatTx/>
          </a:bodyPr>
          <a:lstStyle>
            <a:lvl1pPr algn="l" defTabSz="757238">
              <a:defRPr sz="2400">
                <a:solidFill>
                  <a:schemeClr val="tx1"/>
                </a:solidFill>
                <a:latin typeface="Arial" charset="0"/>
              </a:defRPr>
            </a:lvl1pPr>
            <a:lvl2pPr marL="501650" algn="l" defTabSz="757238">
              <a:defRPr sz="2400">
                <a:solidFill>
                  <a:schemeClr val="tx1"/>
                </a:solidFill>
                <a:latin typeface="Arial" charset="0"/>
              </a:defRPr>
            </a:lvl2pPr>
            <a:lvl3pPr marL="1001713" algn="l" defTabSz="757238">
              <a:defRPr sz="2400">
                <a:solidFill>
                  <a:schemeClr val="tx1"/>
                </a:solidFill>
                <a:latin typeface="Arial" charset="0"/>
              </a:defRPr>
            </a:lvl3pPr>
            <a:lvl4pPr marL="1503363" algn="l" defTabSz="757238">
              <a:defRPr sz="2400">
                <a:solidFill>
                  <a:schemeClr val="tx1"/>
                </a:solidFill>
                <a:latin typeface="Arial" charset="0"/>
              </a:defRPr>
            </a:lvl4pPr>
            <a:lvl5pPr marL="2003425" algn="l" defTabSz="757238">
              <a:defRPr sz="2400">
                <a:solidFill>
                  <a:schemeClr val="tx1"/>
                </a:solidFill>
                <a:latin typeface="Arial" charset="0"/>
              </a:defRPr>
            </a:lvl5pPr>
            <a:lvl6pPr marL="2460625" defTabSz="757238" eaLnBrk="0" fontAlgn="base" hangingPunct="0">
              <a:spcBef>
                <a:spcPct val="0"/>
              </a:spcBef>
              <a:spcAft>
                <a:spcPct val="0"/>
              </a:spcAft>
              <a:defRPr sz="2400">
                <a:solidFill>
                  <a:schemeClr val="tx1"/>
                </a:solidFill>
                <a:latin typeface="Arial" charset="0"/>
              </a:defRPr>
            </a:lvl6pPr>
            <a:lvl7pPr marL="2917825" defTabSz="757238" eaLnBrk="0" fontAlgn="base" hangingPunct="0">
              <a:spcBef>
                <a:spcPct val="0"/>
              </a:spcBef>
              <a:spcAft>
                <a:spcPct val="0"/>
              </a:spcAft>
              <a:defRPr sz="2400">
                <a:solidFill>
                  <a:schemeClr val="tx1"/>
                </a:solidFill>
                <a:latin typeface="Arial" charset="0"/>
              </a:defRPr>
            </a:lvl7pPr>
            <a:lvl8pPr marL="3375025" defTabSz="757238" eaLnBrk="0" fontAlgn="base" hangingPunct="0">
              <a:spcBef>
                <a:spcPct val="0"/>
              </a:spcBef>
              <a:spcAft>
                <a:spcPct val="0"/>
              </a:spcAft>
              <a:defRPr sz="2400">
                <a:solidFill>
                  <a:schemeClr val="tx1"/>
                </a:solidFill>
                <a:latin typeface="Arial" charset="0"/>
              </a:defRPr>
            </a:lvl8pPr>
            <a:lvl9pPr marL="3832225" defTabSz="757238"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100">
                <a:latin typeface="Frutiger 45 Light" pitchFamily="34" charset="0"/>
              </a:rPr>
              <a:t>Background IPRs</a:t>
            </a:r>
          </a:p>
        </p:txBody>
      </p:sp>
      <p:sp>
        <p:nvSpPr>
          <p:cNvPr id="793608" name="Line 8"/>
          <p:cNvSpPr>
            <a:spLocks noChangeShapeType="1"/>
          </p:cNvSpPr>
          <p:nvPr/>
        </p:nvSpPr>
        <p:spPr bwMode="auto">
          <a:xfrm flipV="1">
            <a:off x="2170236" y="2311401"/>
            <a:ext cx="2217126" cy="1046163"/>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3609" name="Line 9"/>
          <p:cNvSpPr>
            <a:spLocks noChangeShapeType="1"/>
          </p:cNvSpPr>
          <p:nvPr/>
        </p:nvSpPr>
        <p:spPr bwMode="auto">
          <a:xfrm>
            <a:off x="4572000" y="2311401"/>
            <a:ext cx="2215662" cy="10461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3610" name="Line 10"/>
          <p:cNvSpPr>
            <a:spLocks noChangeShapeType="1"/>
          </p:cNvSpPr>
          <p:nvPr/>
        </p:nvSpPr>
        <p:spPr bwMode="auto">
          <a:xfrm>
            <a:off x="4500197" y="2349500"/>
            <a:ext cx="10257" cy="15573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3611" name="Text Box 11"/>
          <p:cNvSpPr txBox="1">
            <a:spLocks noChangeArrowheads="1"/>
          </p:cNvSpPr>
          <p:nvPr/>
        </p:nvSpPr>
        <p:spPr bwMode="auto">
          <a:xfrm>
            <a:off x="1245577" y="3709988"/>
            <a:ext cx="1603131" cy="311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flatTx/>
          </a:bodyPr>
          <a:lstStyle>
            <a:lvl1pPr algn="l" defTabSz="757238">
              <a:defRPr sz="2400">
                <a:solidFill>
                  <a:schemeClr val="tx1"/>
                </a:solidFill>
                <a:latin typeface="Arial" charset="0"/>
              </a:defRPr>
            </a:lvl1pPr>
            <a:lvl2pPr marL="501650" algn="l" defTabSz="757238">
              <a:defRPr sz="2400">
                <a:solidFill>
                  <a:schemeClr val="tx1"/>
                </a:solidFill>
                <a:latin typeface="Arial" charset="0"/>
              </a:defRPr>
            </a:lvl2pPr>
            <a:lvl3pPr marL="1001713" algn="l" defTabSz="757238">
              <a:defRPr sz="2400">
                <a:solidFill>
                  <a:schemeClr val="tx1"/>
                </a:solidFill>
                <a:latin typeface="Arial" charset="0"/>
              </a:defRPr>
            </a:lvl3pPr>
            <a:lvl4pPr marL="1503363" algn="l" defTabSz="757238">
              <a:defRPr sz="2400">
                <a:solidFill>
                  <a:schemeClr val="tx1"/>
                </a:solidFill>
                <a:latin typeface="Arial" charset="0"/>
              </a:defRPr>
            </a:lvl4pPr>
            <a:lvl5pPr marL="2003425" algn="l" defTabSz="757238">
              <a:defRPr sz="2400">
                <a:solidFill>
                  <a:schemeClr val="tx1"/>
                </a:solidFill>
                <a:latin typeface="Arial" charset="0"/>
              </a:defRPr>
            </a:lvl5pPr>
            <a:lvl6pPr marL="2460625" defTabSz="757238" eaLnBrk="0" fontAlgn="base" hangingPunct="0">
              <a:spcBef>
                <a:spcPct val="0"/>
              </a:spcBef>
              <a:spcAft>
                <a:spcPct val="0"/>
              </a:spcAft>
              <a:defRPr sz="2400">
                <a:solidFill>
                  <a:schemeClr val="tx1"/>
                </a:solidFill>
                <a:latin typeface="Arial" charset="0"/>
              </a:defRPr>
            </a:lvl6pPr>
            <a:lvl7pPr marL="2917825" defTabSz="757238" eaLnBrk="0" fontAlgn="base" hangingPunct="0">
              <a:spcBef>
                <a:spcPct val="0"/>
              </a:spcBef>
              <a:spcAft>
                <a:spcPct val="0"/>
              </a:spcAft>
              <a:defRPr sz="2400">
                <a:solidFill>
                  <a:schemeClr val="tx1"/>
                </a:solidFill>
                <a:latin typeface="Arial" charset="0"/>
              </a:defRPr>
            </a:lvl7pPr>
            <a:lvl8pPr marL="3375025" defTabSz="757238" eaLnBrk="0" fontAlgn="base" hangingPunct="0">
              <a:spcBef>
                <a:spcPct val="0"/>
              </a:spcBef>
              <a:spcAft>
                <a:spcPct val="0"/>
              </a:spcAft>
              <a:defRPr sz="2400">
                <a:solidFill>
                  <a:schemeClr val="tx1"/>
                </a:solidFill>
                <a:latin typeface="Arial" charset="0"/>
              </a:defRPr>
            </a:lvl8pPr>
            <a:lvl9pPr marL="3832225" defTabSz="757238"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500">
                <a:latin typeface="Frutiger 45 Light" pitchFamily="34" charset="0"/>
              </a:rPr>
              <a:t>non - exclusive</a:t>
            </a:r>
          </a:p>
        </p:txBody>
      </p:sp>
      <p:sp>
        <p:nvSpPr>
          <p:cNvPr id="793612" name="Text Box 12"/>
          <p:cNvSpPr txBox="1">
            <a:spLocks noChangeArrowheads="1"/>
          </p:cNvSpPr>
          <p:nvPr/>
        </p:nvSpPr>
        <p:spPr bwMode="auto">
          <a:xfrm>
            <a:off x="3339612" y="4232276"/>
            <a:ext cx="2278673" cy="311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flatTx/>
          </a:bodyPr>
          <a:lstStyle>
            <a:lvl1pPr algn="l" defTabSz="757238">
              <a:defRPr sz="2400">
                <a:solidFill>
                  <a:schemeClr val="tx1"/>
                </a:solidFill>
                <a:latin typeface="Arial" charset="0"/>
              </a:defRPr>
            </a:lvl1pPr>
            <a:lvl2pPr marL="501650" algn="l" defTabSz="757238">
              <a:defRPr sz="2400">
                <a:solidFill>
                  <a:schemeClr val="tx1"/>
                </a:solidFill>
                <a:latin typeface="Arial" charset="0"/>
              </a:defRPr>
            </a:lvl2pPr>
            <a:lvl3pPr marL="1001713" algn="l" defTabSz="757238">
              <a:defRPr sz="2400">
                <a:solidFill>
                  <a:schemeClr val="tx1"/>
                </a:solidFill>
                <a:latin typeface="Arial" charset="0"/>
              </a:defRPr>
            </a:lvl3pPr>
            <a:lvl4pPr marL="1503363" algn="l" defTabSz="757238">
              <a:defRPr sz="2400">
                <a:solidFill>
                  <a:schemeClr val="tx1"/>
                </a:solidFill>
                <a:latin typeface="Arial" charset="0"/>
              </a:defRPr>
            </a:lvl4pPr>
            <a:lvl5pPr marL="2003425" algn="l" defTabSz="757238">
              <a:defRPr sz="2400">
                <a:solidFill>
                  <a:schemeClr val="tx1"/>
                </a:solidFill>
                <a:latin typeface="Arial" charset="0"/>
              </a:defRPr>
            </a:lvl5pPr>
            <a:lvl6pPr marL="2460625" defTabSz="757238" eaLnBrk="0" fontAlgn="base" hangingPunct="0">
              <a:spcBef>
                <a:spcPct val="0"/>
              </a:spcBef>
              <a:spcAft>
                <a:spcPct val="0"/>
              </a:spcAft>
              <a:defRPr sz="2400">
                <a:solidFill>
                  <a:schemeClr val="tx1"/>
                </a:solidFill>
                <a:latin typeface="Arial" charset="0"/>
              </a:defRPr>
            </a:lvl6pPr>
            <a:lvl7pPr marL="2917825" defTabSz="757238" eaLnBrk="0" fontAlgn="base" hangingPunct="0">
              <a:spcBef>
                <a:spcPct val="0"/>
              </a:spcBef>
              <a:spcAft>
                <a:spcPct val="0"/>
              </a:spcAft>
              <a:defRPr sz="2400">
                <a:solidFill>
                  <a:schemeClr val="tx1"/>
                </a:solidFill>
                <a:latin typeface="Arial" charset="0"/>
              </a:defRPr>
            </a:lvl7pPr>
            <a:lvl8pPr marL="3375025" defTabSz="757238" eaLnBrk="0" fontAlgn="base" hangingPunct="0">
              <a:spcBef>
                <a:spcPct val="0"/>
              </a:spcBef>
              <a:spcAft>
                <a:spcPct val="0"/>
              </a:spcAft>
              <a:defRPr sz="2400">
                <a:solidFill>
                  <a:schemeClr val="tx1"/>
                </a:solidFill>
                <a:latin typeface="Arial" charset="0"/>
              </a:defRPr>
            </a:lvl8pPr>
            <a:lvl9pPr marL="3832225" defTabSz="757238"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500">
                <a:latin typeface="Frutiger 45 Light" pitchFamily="34" charset="0"/>
              </a:rPr>
              <a:t>necessity for the client</a:t>
            </a:r>
          </a:p>
        </p:txBody>
      </p:sp>
      <p:sp>
        <p:nvSpPr>
          <p:cNvPr id="793613" name="Text Box 13"/>
          <p:cNvSpPr txBox="1">
            <a:spLocks noChangeArrowheads="1"/>
          </p:cNvSpPr>
          <p:nvPr/>
        </p:nvSpPr>
        <p:spPr bwMode="auto">
          <a:xfrm>
            <a:off x="6419851" y="3709988"/>
            <a:ext cx="1661746" cy="311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flatTx/>
          </a:bodyPr>
          <a:lstStyle>
            <a:lvl1pPr algn="l" defTabSz="757238">
              <a:defRPr sz="2400">
                <a:solidFill>
                  <a:schemeClr val="tx1"/>
                </a:solidFill>
                <a:latin typeface="Arial" charset="0"/>
              </a:defRPr>
            </a:lvl1pPr>
            <a:lvl2pPr marL="501650" algn="l" defTabSz="757238">
              <a:defRPr sz="2400">
                <a:solidFill>
                  <a:schemeClr val="tx1"/>
                </a:solidFill>
                <a:latin typeface="Arial" charset="0"/>
              </a:defRPr>
            </a:lvl2pPr>
            <a:lvl3pPr marL="1001713" algn="l" defTabSz="757238">
              <a:defRPr sz="2400">
                <a:solidFill>
                  <a:schemeClr val="tx1"/>
                </a:solidFill>
                <a:latin typeface="Arial" charset="0"/>
              </a:defRPr>
            </a:lvl3pPr>
            <a:lvl4pPr marL="1503363" algn="l" defTabSz="757238">
              <a:defRPr sz="2400">
                <a:solidFill>
                  <a:schemeClr val="tx1"/>
                </a:solidFill>
                <a:latin typeface="Arial" charset="0"/>
              </a:defRPr>
            </a:lvl4pPr>
            <a:lvl5pPr marL="2003425" algn="l" defTabSz="757238">
              <a:defRPr sz="2400">
                <a:solidFill>
                  <a:schemeClr val="tx1"/>
                </a:solidFill>
                <a:latin typeface="Arial" charset="0"/>
              </a:defRPr>
            </a:lvl5pPr>
            <a:lvl6pPr marL="2460625" defTabSz="757238" eaLnBrk="0" fontAlgn="base" hangingPunct="0">
              <a:spcBef>
                <a:spcPct val="0"/>
              </a:spcBef>
              <a:spcAft>
                <a:spcPct val="0"/>
              </a:spcAft>
              <a:defRPr sz="2400">
                <a:solidFill>
                  <a:schemeClr val="tx1"/>
                </a:solidFill>
                <a:latin typeface="Arial" charset="0"/>
              </a:defRPr>
            </a:lvl6pPr>
            <a:lvl7pPr marL="2917825" defTabSz="757238" eaLnBrk="0" fontAlgn="base" hangingPunct="0">
              <a:spcBef>
                <a:spcPct val="0"/>
              </a:spcBef>
              <a:spcAft>
                <a:spcPct val="0"/>
              </a:spcAft>
              <a:defRPr sz="2400">
                <a:solidFill>
                  <a:schemeClr val="tx1"/>
                </a:solidFill>
                <a:latin typeface="Arial" charset="0"/>
              </a:defRPr>
            </a:lvl7pPr>
            <a:lvl8pPr marL="3375025" defTabSz="757238" eaLnBrk="0" fontAlgn="base" hangingPunct="0">
              <a:spcBef>
                <a:spcPct val="0"/>
              </a:spcBef>
              <a:spcAft>
                <a:spcPct val="0"/>
              </a:spcAft>
              <a:defRPr sz="2400">
                <a:solidFill>
                  <a:schemeClr val="tx1"/>
                </a:solidFill>
                <a:latin typeface="Arial" charset="0"/>
              </a:defRPr>
            </a:lvl8pPr>
            <a:lvl9pPr marL="3832225" defTabSz="757238"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500">
                <a:latin typeface="Frutiger 45 Light" pitchFamily="34" charset="0"/>
              </a:rPr>
              <a:t>royalty - bearing</a:t>
            </a:r>
          </a:p>
        </p:txBody>
      </p:sp>
      <p:sp>
        <p:nvSpPr>
          <p:cNvPr id="793614" name="Text Box 14"/>
          <p:cNvSpPr txBox="1">
            <a:spLocks noChangeArrowheads="1"/>
          </p:cNvSpPr>
          <p:nvPr/>
        </p:nvSpPr>
        <p:spPr bwMode="auto">
          <a:xfrm>
            <a:off x="728297" y="349251"/>
            <a:ext cx="6409592" cy="4667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2" tIns="45696" rIns="91392" bIns="45696">
            <a:spAutoFit/>
          </a:bodyPr>
          <a:lstStyle/>
          <a:p>
            <a:pPr algn="l" eaLnBrk="1" hangingPunct="1">
              <a:spcBef>
                <a:spcPct val="50000"/>
              </a:spcBef>
            </a:pPr>
            <a:r>
              <a:rPr lang="en-GB" sz="2400">
                <a:latin typeface="Frutiger 45 Light" pitchFamily="34" charset="0"/>
              </a:rPr>
              <a:t>R&amp;D contracted to Fraunhofer</a:t>
            </a:r>
          </a:p>
        </p:txBody>
      </p:sp>
    </p:spTree>
    <p:extLst>
      <p:ext uri="{BB962C8B-B14F-4D97-AF65-F5344CB8AC3E}">
        <p14:creationId xmlns:p14="http://schemas.microsoft.com/office/powerpoint/2010/main" val="150199542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ChangeArrowheads="1"/>
          </p:cNvSpPr>
          <p:nvPr/>
        </p:nvSpPr>
        <p:spPr bwMode="auto">
          <a:xfrm>
            <a:off x="2356339" y="1270001"/>
            <a:ext cx="4431323" cy="650875"/>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lstStyle/>
          <a:p>
            <a:endParaRPr lang="de-DE"/>
          </a:p>
        </p:txBody>
      </p:sp>
      <p:sp>
        <p:nvSpPr>
          <p:cNvPr id="790531" name="Rectangle 3"/>
          <p:cNvSpPr>
            <a:spLocks noChangeArrowheads="1"/>
          </p:cNvSpPr>
          <p:nvPr/>
        </p:nvSpPr>
        <p:spPr bwMode="auto">
          <a:xfrm>
            <a:off x="754673" y="1557338"/>
            <a:ext cx="7573108" cy="4179887"/>
          </a:xfrm>
          <a:prstGeom prst="rect">
            <a:avLst/>
          </a:prstGeom>
          <a:gradFill rotWithShape="1">
            <a:gsLst>
              <a:gs pos="0">
                <a:srgbClr val="DEDEDE"/>
              </a:gs>
              <a:gs pos="100000">
                <a:srgbClr val="FFFFFF"/>
              </a:gs>
            </a:gsLst>
            <a:lin ang="5400000" scaled="1"/>
          </a:gra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0532" name="Line 4"/>
          <p:cNvSpPr>
            <a:spLocks noChangeShapeType="1"/>
          </p:cNvSpPr>
          <p:nvPr/>
        </p:nvSpPr>
        <p:spPr bwMode="auto">
          <a:xfrm flipV="1">
            <a:off x="2054121" y="2327956"/>
            <a:ext cx="2217126" cy="104616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0533" name="Line 5"/>
          <p:cNvSpPr>
            <a:spLocks noChangeShapeType="1"/>
          </p:cNvSpPr>
          <p:nvPr/>
        </p:nvSpPr>
        <p:spPr bwMode="auto">
          <a:xfrm>
            <a:off x="4739054" y="2327956"/>
            <a:ext cx="2215662" cy="1046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0534" name="Rectangle 6"/>
          <p:cNvSpPr>
            <a:spLocks noChangeArrowheads="1"/>
          </p:cNvSpPr>
          <p:nvPr/>
        </p:nvSpPr>
        <p:spPr bwMode="auto">
          <a:xfrm>
            <a:off x="1245577" y="3554414"/>
            <a:ext cx="2464777" cy="1501775"/>
          </a:xfrm>
          <a:prstGeom prst="rect">
            <a:avLst/>
          </a:prstGeom>
          <a:solidFill>
            <a:schemeClr val="tx2">
              <a:lumMod val="20000"/>
              <a:lumOff val="80000"/>
            </a:schemeClr>
          </a:solidFill>
          <a:ln w="12700" algn="ctr">
            <a:miter lim="800000"/>
            <a:headEnd/>
            <a:tailEnd/>
          </a:ln>
          <a:effectLst/>
          <a:scene3d>
            <a:camera prst="legacyPerspectiveTop"/>
            <a:lightRig rig="legacyFlat3" dir="b"/>
          </a:scene3d>
          <a:sp3d extrusionH="887400" prstMaterial="legacyMatte">
            <a:bevelT w="13500" h="13500" prst="angle"/>
            <a:bevelB w="13500" h="13500" prst="angle"/>
            <a:extrusionClr>
              <a:schemeClr val="accent1"/>
            </a:extrusionClr>
          </a:sp3d>
          <a:extLst/>
        </p:spPr>
        <p:txBody>
          <a:bodyPr wrap="none" anchor="ctr">
            <a:flatTx/>
          </a:bodyPr>
          <a:lstStyle/>
          <a:p>
            <a:endParaRPr lang="de-DE"/>
          </a:p>
        </p:txBody>
      </p:sp>
      <p:sp>
        <p:nvSpPr>
          <p:cNvPr id="790535" name="Rectangle 7"/>
          <p:cNvSpPr>
            <a:spLocks noChangeArrowheads="1"/>
          </p:cNvSpPr>
          <p:nvPr/>
        </p:nvSpPr>
        <p:spPr bwMode="auto">
          <a:xfrm>
            <a:off x="5558204" y="3554414"/>
            <a:ext cx="2461846" cy="1501775"/>
          </a:xfrm>
          <a:prstGeom prst="rect">
            <a:avLst/>
          </a:prstGeom>
          <a:solidFill>
            <a:schemeClr val="accent6">
              <a:lumMod val="60000"/>
              <a:lumOff val="40000"/>
            </a:schemeClr>
          </a:solidFill>
          <a:ln w="12700" algn="ctr">
            <a:miter lim="800000"/>
            <a:headEnd/>
            <a:tailEnd/>
          </a:ln>
          <a:effectLst/>
          <a:scene3d>
            <a:camera prst="legacyPerspectiveTop"/>
            <a:lightRig rig="legacyFlat3" dir="b"/>
          </a:scene3d>
          <a:sp3d extrusionH="887400" prstMaterial="legacyMatte">
            <a:bevelT w="13500" h="13500" prst="angle"/>
            <a:bevelB w="13500" h="13500" prst="angle"/>
            <a:extrusionClr>
              <a:schemeClr val="accent1"/>
            </a:extrusionClr>
          </a:sp3d>
          <a:extLst/>
        </p:spPr>
        <p:txBody>
          <a:bodyPr wrap="none" anchor="ctr">
            <a:flatTx/>
          </a:bodyPr>
          <a:lstStyle/>
          <a:p>
            <a:endParaRPr lang="de-DE"/>
          </a:p>
        </p:txBody>
      </p:sp>
      <p:sp>
        <p:nvSpPr>
          <p:cNvPr id="790536" name="Text Box 8"/>
          <p:cNvSpPr txBox="1">
            <a:spLocks noChangeArrowheads="1"/>
          </p:cNvSpPr>
          <p:nvPr/>
        </p:nvSpPr>
        <p:spPr bwMode="auto">
          <a:xfrm>
            <a:off x="2771043" y="1614943"/>
            <a:ext cx="4249615" cy="404082"/>
          </a:xfrm>
          <a:prstGeom prst="rect">
            <a:avLst/>
          </a:prstGeom>
          <a:solidFill>
            <a:srgbClr val="DEDEDE"/>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lgn="l" defTabSz="757238">
              <a:defRPr sz="2400">
                <a:solidFill>
                  <a:schemeClr val="tx1"/>
                </a:solidFill>
                <a:latin typeface="Arial" charset="0"/>
              </a:defRPr>
            </a:lvl1pPr>
            <a:lvl2pPr marL="501650" algn="l" defTabSz="757238">
              <a:defRPr sz="2400">
                <a:solidFill>
                  <a:schemeClr val="tx1"/>
                </a:solidFill>
                <a:latin typeface="Arial" charset="0"/>
              </a:defRPr>
            </a:lvl2pPr>
            <a:lvl3pPr marL="1001713" algn="l" defTabSz="757238">
              <a:defRPr sz="2400">
                <a:solidFill>
                  <a:schemeClr val="tx1"/>
                </a:solidFill>
                <a:latin typeface="Arial" charset="0"/>
              </a:defRPr>
            </a:lvl3pPr>
            <a:lvl4pPr marL="1503363" algn="l" defTabSz="757238">
              <a:defRPr sz="2400">
                <a:solidFill>
                  <a:schemeClr val="tx1"/>
                </a:solidFill>
                <a:latin typeface="Arial" charset="0"/>
              </a:defRPr>
            </a:lvl4pPr>
            <a:lvl5pPr marL="2003425" algn="l" defTabSz="757238">
              <a:defRPr sz="2400">
                <a:solidFill>
                  <a:schemeClr val="tx1"/>
                </a:solidFill>
                <a:latin typeface="Arial" charset="0"/>
              </a:defRPr>
            </a:lvl5pPr>
            <a:lvl6pPr marL="2460625" defTabSz="757238" eaLnBrk="0" fontAlgn="base" hangingPunct="0">
              <a:spcBef>
                <a:spcPct val="0"/>
              </a:spcBef>
              <a:spcAft>
                <a:spcPct val="0"/>
              </a:spcAft>
              <a:defRPr sz="2400">
                <a:solidFill>
                  <a:schemeClr val="tx1"/>
                </a:solidFill>
                <a:latin typeface="Arial" charset="0"/>
              </a:defRPr>
            </a:lvl6pPr>
            <a:lvl7pPr marL="2917825" defTabSz="757238" eaLnBrk="0" fontAlgn="base" hangingPunct="0">
              <a:spcBef>
                <a:spcPct val="0"/>
              </a:spcBef>
              <a:spcAft>
                <a:spcPct val="0"/>
              </a:spcAft>
              <a:defRPr sz="2400">
                <a:solidFill>
                  <a:schemeClr val="tx1"/>
                </a:solidFill>
                <a:latin typeface="Arial" charset="0"/>
              </a:defRPr>
            </a:lvl7pPr>
            <a:lvl8pPr marL="3375025" defTabSz="757238" eaLnBrk="0" fontAlgn="base" hangingPunct="0">
              <a:spcBef>
                <a:spcPct val="0"/>
              </a:spcBef>
              <a:spcAft>
                <a:spcPct val="0"/>
              </a:spcAft>
              <a:defRPr sz="2400">
                <a:solidFill>
                  <a:schemeClr val="tx1"/>
                </a:solidFill>
                <a:latin typeface="Arial" charset="0"/>
              </a:defRPr>
            </a:lvl8pPr>
            <a:lvl9pPr marL="3832225" defTabSz="757238" eaLnBrk="0" fontAlgn="base" hangingPunct="0">
              <a:spcBef>
                <a:spcPct val="0"/>
              </a:spcBef>
              <a:spcAft>
                <a:spcPct val="0"/>
              </a:spcAft>
              <a:defRPr sz="2400">
                <a:solidFill>
                  <a:schemeClr val="tx1"/>
                </a:solidFill>
                <a:latin typeface="Arial" charset="0"/>
              </a:defRPr>
            </a:lvl9pPr>
          </a:lstStyle>
          <a:p>
            <a:pPr eaLnBrk="1" hangingPunct="1">
              <a:spcBef>
                <a:spcPct val="50000"/>
              </a:spcBef>
              <a:tabLst>
                <a:tab pos="623888" algn="l"/>
              </a:tabLst>
            </a:pPr>
            <a:r>
              <a:rPr lang="en-GB" sz="2100" b="1" dirty="0" smtClean="0">
                <a:latin typeface="Frutiger 45 Light" pitchFamily="34" charset="0"/>
              </a:rPr>
              <a:t>	</a:t>
            </a:r>
            <a:r>
              <a:rPr lang="en-GB" sz="2100" b="1" u="sng" dirty="0" smtClean="0">
                <a:latin typeface="Frutiger 45 Light" pitchFamily="34" charset="0"/>
              </a:rPr>
              <a:t>Background </a:t>
            </a:r>
            <a:r>
              <a:rPr lang="en-GB" sz="2100" b="1" u="sng" dirty="0">
                <a:latin typeface="Frutiger 45 Light" pitchFamily="34" charset="0"/>
              </a:rPr>
              <a:t>IPRs</a:t>
            </a:r>
          </a:p>
        </p:txBody>
      </p:sp>
      <p:sp>
        <p:nvSpPr>
          <p:cNvPr id="790537" name="Text Box 9"/>
          <p:cNvSpPr txBox="1">
            <a:spLocks noChangeArrowheads="1"/>
          </p:cNvSpPr>
          <p:nvPr/>
        </p:nvSpPr>
        <p:spPr bwMode="auto">
          <a:xfrm>
            <a:off x="1449266" y="3684589"/>
            <a:ext cx="1970942" cy="1235079"/>
          </a:xfrm>
          <a:prstGeom prst="rect">
            <a:avLst/>
          </a:prstGeom>
          <a:solidFill>
            <a:srgbClr val="64FCAC"/>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lgn="l" defTabSz="757238">
              <a:tabLst>
                <a:tab pos="153988" algn="l"/>
              </a:tabLst>
              <a:defRPr sz="2400">
                <a:solidFill>
                  <a:schemeClr val="tx1"/>
                </a:solidFill>
                <a:latin typeface="Arial" charset="0"/>
              </a:defRPr>
            </a:lvl1pPr>
            <a:lvl2pPr marL="501650" algn="l" defTabSz="757238">
              <a:tabLst>
                <a:tab pos="153988" algn="l"/>
              </a:tabLst>
              <a:defRPr sz="2400">
                <a:solidFill>
                  <a:schemeClr val="tx1"/>
                </a:solidFill>
                <a:latin typeface="Arial" charset="0"/>
              </a:defRPr>
            </a:lvl2pPr>
            <a:lvl3pPr marL="1001713" algn="l" defTabSz="757238">
              <a:tabLst>
                <a:tab pos="153988" algn="l"/>
              </a:tabLst>
              <a:defRPr sz="2400">
                <a:solidFill>
                  <a:schemeClr val="tx1"/>
                </a:solidFill>
                <a:latin typeface="Arial" charset="0"/>
              </a:defRPr>
            </a:lvl3pPr>
            <a:lvl4pPr marL="1503363" algn="l" defTabSz="757238">
              <a:tabLst>
                <a:tab pos="153988" algn="l"/>
              </a:tabLst>
              <a:defRPr sz="2400">
                <a:solidFill>
                  <a:schemeClr val="tx1"/>
                </a:solidFill>
                <a:latin typeface="Arial" charset="0"/>
              </a:defRPr>
            </a:lvl4pPr>
            <a:lvl5pPr marL="2003425" algn="l" defTabSz="757238">
              <a:tabLst>
                <a:tab pos="153988" algn="l"/>
              </a:tabLst>
              <a:defRPr sz="2400">
                <a:solidFill>
                  <a:schemeClr val="tx1"/>
                </a:solidFill>
                <a:latin typeface="Arial" charset="0"/>
              </a:defRPr>
            </a:lvl5pPr>
            <a:lvl6pPr marL="2460625" defTabSz="757238" eaLnBrk="0" fontAlgn="base" hangingPunct="0">
              <a:spcBef>
                <a:spcPct val="0"/>
              </a:spcBef>
              <a:spcAft>
                <a:spcPct val="0"/>
              </a:spcAft>
              <a:tabLst>
                <a:tab pos="153988" algn="l"/>
              </a:tabLst>
              <a:defRPr sz="2400">
                <a:solidFill>
                  <a:schemeClr val="tx1"/>
                </a:solidFill>
                <a:latin typeface="Arial" charset="0"/>
              </a:defRPr>
            </a:lvl6pPr>
            <a:lvl7pPr marL="2917825" defTabSz="757238" eaLnBrk="0" fontAlgn="base" hangingPunct="0">
              <a:spcBef>
                <a:spcPct val="0"/>
              </a:spcBef>
              <a:spcAft>
                <a:spcPct val="0"/>
              </a:spcAft>
              <a:tabLst>
                <a:tab pos="153988" algn="l"/>
              </a:tabLst>
              <a:defRPr sz="2400">
                <a:solidFill>
                  <a:schemeClr val="tx1"/>
                </a:solidFill>
                <a:latin typeface="Arial" charset="0"/>
              </a:defRPr>
            </a:lvl7pPr>
            <a:lvl8pPr marL="3375025" defTabSz="757238" eaLnBrk="0" fontAlgn="base" hangingPunct="0">
              <a:spcBef>
                <a:spcPct val="0"/>
              </a:spcBef>
              <a:spcAft>
                <a:spcPct val="0"/>
              </a:spcAft>
              <a:tabLst>
                <a:tab pos="153988" algn="l"/>
              </a:tabLst>
              <a:defRPr sz="2400">
                <a:solidFill>
                  <a:schemeClr val="tx1"/>
                </a:solidFill>
                <a:latin typeface="Arial" charset="0"/>
              </a:defRPr>
            </a:lvl8pPr>
            <a:lvl9pPr marL="3832225" defTabSz="757238" eaLnBrk="0" fontAlgn="base" hangingPunct="0">
              <a:spcBef>
                <a:spcPct val="0"/>
              </a:spcBef>
              <a:spcAft>
                <a:spcPct val="0"/>
              </a:spcAft>
              <a:tabLst>
                <a:tab pos="153988" algn="l"/>
              </a:tabLst>
              <a:defRPr sz="2400">
                <a:solidFill>
                  <a:schemeClr val="tx1"/>
                </a:solidFill>
                <a:latin typeface="Arial" charset="0"/>
              </a:defRPr>
            </a:lvl9pPr>
          </a:lstStyle>
          <a:p>
            <a:pPr eaLnBrk="1" hangingPunct="1">
              <a:spcBef>
                <a:spcPct val="50000"/>
              </a:spcBef>
            </a:pPr>
            <a:r>
              <a:rPr lang="en-GB" sz="1500" dirty="0">
                <a:latin typeface="Frutiger 45 Light" pitchFamily="34" charset="0"/>
              </a:rPr>
              <a:t>- </a:t>
            </a:r>
            <a:r>
              <a:rPr lang="en-GB" sz="1500" b="1" dirty="0">
                <a:latin typeface="Frutiger 45 Light" pitchFamily="34" charset="0"/>
              </a:rPr>
              <a:t>	non - exclusive</a:t>
            </a:r>
            <a:r>
              <a:rPr lang="en-GB" sz="1500" dirty="0">
                <a:latin typeface="Frutiger 45 Light" pitchFamily="34" charset="0"/>
              </a:rPr>
              <a:t/>
            </a:r>
            <a:br>
              <a:rPr lang="en-GB" sz="1500" dirty="0">
                <a:latin typeface="Frutiger 45 Light" pitchFamily="34" charset="0"/>
              </a:rPr>
            </a:br>
            <a:r>
              <a:rPr lang="en-GB" sz="1500" dirty="0">
                <a:latin typeface="Frutiger 45 Light" pitchFamily="34" charset="0"/>
              </a:rPr>
              <a:t>- 	royalty - bearing</a:t>
            </a:r>
            <a:br>
              <a:rPr lang="en-GB" sz="1500" dirty="0">
                <a:latin typeface="Frutiger 45 Light" pitchFamily="34" charset="0"/>
              </a:rPr>
            </a:br>
            <a:r>
              <a:rPr lang="en-GB" sz="1500" dirty="0">
                <a:latin typeface="Frutiger 45 Light" pitchFamily="34" charset="0"/>
              </a:rPr>
              <a:t>-	</a:t>
            </a:r>
            <a:r>
              <a:rPr lang="en-GB" sz="1500" dirty="0">
                <a:solidFill>
                  <a:srgbClr val="FF0000"/>
                </a:solidFill>
                <a:latin typeface="Frutiger 45 Light" pitchFamily="34" charset="0"/>
              </a:rPr>
              <a:t>if necessary </a:t>
            </a:r>
            <a:r>
              <a:rPr lang="en-GB" sz="1500" dirty="0" smtClean="0">
                <a:solidFill>
                  <a:srgbClr val="FF0000"/>
                </a:solidFill>
                <a:latin typeface="Frutiger 45 Light" pitchFamily="34" charset="0"/>
              </a:rPr>
              <a:t>for</a:t>
            </a:r>
            <a:r>
              <a:rPr lang="en-GB" sz="1500" dirty="0">
                <a:latin typeface="Frutiger 45 Light" pitchFamily="34" charset="0"/>
              </a:rPr>
              <a:t> </a:t>
            </a:r>
            <a:r>
              <a:rPr lang="en-GB" sz="1500" dirty="0" smtClean="0">
                <a:latin typeface="Frutiger 45 Light" pitchFamily="34" charset="0"/>
              </a:rPr>
              <a:t>the</a:t>
            </a:r>
            <a:br>
              <a:rPr lang="en-GB" sz="1500" dirty="0" smtClean="0">
                <a:latin typeface="Frutiger 45 Light" pitchFamily="34" charset="0"/>
              </a:rPr>
            </a:br>
            <a:r>
              <a:rPr lang="en-GB" sz="1500" dirty="0" smtClean="0">
                <a:latin typeface="Frutiger 45 Light" pitchFamily="34" charset="0"/>
              </a:rPr>
              <a:t> 	</a:t>
            </a:r>
            <a:r>
              <a:rPr lang="en-GB" sz="1500" dirty="0" smtClean="0">
                <a:solidFill>
                  <a:srgbClr val="FF0000"/>
                </a:solidFill>
                <a:latin typeface="Frutiger 45 Light" pitchFamily="34" charset="0"/>
              </a:rPr>
              <a:t>performance</a:t>
            </a:r>
            <a:r>
              <a:rPr lang="en-GB" sz="1500" dirty="0" smtClean="0">
                <a:latin typeface="Frutiger 45 Light" pitchFamily="34" charset="0"/>
              </a:rPr>
              <a:t> of the</a:t>
            </a:r>
            <a:br>
              <a:rPr lang="en-GB" sz="1500" dirty="0" smtClean="0">
                <a:latin typeface="Frutiger 45 Light" pitchFamily="34" charset="0"/>
              </a:rPr>
            </a:br>
            <a:r>
              <a:rPr lang="en-GB" sz="1500" dirty="0" smtClean="0">
                <a:latin typeface="Frutiger 45 Light" pitchFamily="34" charset="0"/>
              </a:rPr>
              <a:t> 	project</a:t>
            </a:r>
            <a:endParaRPr lang="en-GB" sz="1500" dirty="0">
              <a:latin typeface="Frutiger 45 Light" pitchFamily="34" charset="0"/>
            </a:endParaRPr>
          </a:p>
        </p:txBody>
      </p:sp>
      <p:sp>
        <p:nvSpPr>
          <p:cNvPr id="790538" name="Text Box 10"/>
          <p:cNvSpPr txBox="1">
            <a:spLocks noChangeArrowheads="1"/>
          </p:cNvSpPr>
          <p:nvPr/>
        </p:nvSpPr>
        <p:spPr bwMode="auto">
          <a:xfrm>
            <a:off x="5842489" y="3684589"/>
            <a:ext cx="2042746" cy="1235079"/>
          </a:xfrm>
          <a:prstGeom prst="rect">
            <a:avLst/>
          </a:prstGeom>
          <a:solidFill>
            <a:srgbClr val="FFFF66"/>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lgn="l" defTabSz="757238">
              <a:tabLst>
                <a:tab pos="153988" algn="l"/>
              </a:tabLst>
              <a:defRPr sz="2400">
                <a:solidFill>
                  <a:schemeClr val="tx1"/>
                </a:solidFill>
                <a:latin typeface="Arial" charset="0"/>
              </a:defRPr>
            </a:lvl1pPr>
            <a:lvl2pPr marL="501650" algn="l" defTabSz="757238">
              <a:tabLst>
                <a:tab pos="153988" algn="l"/>
              </a:tabLst>
              <a:defRPr sz="2400">
                <a:solidFill>
                  <a:schemeClr val="tx1"/>
                </a:solidFill>
                <a:latin typeface="Arial" charset="0"/>
              </a:defRPr>
            </a:lvl2pPr>
            <a:lvl3pPr marL="1001713" algn="l" defTabSz="757238">
              <a:tabLst>
                <a:tab pos="153988" algn="l"/>
              </a:tabLst>
              <a:defRPr sz="2400">
                <a:solidFill>
                  <a:schemeClr val="tx1"/>
                </a:solidFill>
                <a:latin typeface="Arial" charset="0"/>
              </a:defRPr>
            </a:lvl3pPr>
            <a:lvl4pPr marL="1503363" algn="l" defTabSz="757238">
              <a:tabLst>
                <a:tab pos="153988" algn="l"/>
              </a:tabLst>
              <a:defRPr sz="2400">
                <a:solidFill>
                  <a:schemeClr val="tx1"/>
                </a:solidFill>
                <a:latin typeface="Arial" charset="0"/>
              </a:defRPr>
            </a:lvl4pPr>
            <a:lvl5pPr marL="2003425" algn="l" defTabSz="757238">
              <a:tabLst>
                <a:tab pos="153988" algn="l"/>
              </a:tabLst>
              <a:defRPr sz="2400">
                <a:solidFill>
                  <a:schemeClr val="tx1"/>
                </a:solidFill>
                <a:latin typeface="Arial" charset="0"/>
              </a:defRPr>
            </a:lvl5pPr>
            <a:lvl6pPr marL="2460625" defTabSz="757238" eaLnBrk="0" fontAlgn="base" hangingPunct="0">
              <a:spcBef>
                <a:spcPct val="0"/>
              </a:spcBef>
              <a:spcAft>
                <a:spcPct val="0"/>
              </a:spcAft>
              <a:tabLst>
                <a:tab pos="153988" algn="l"/>
              </a:tabLst>
              <a:defRPr sz="2400">
                <a:solidFill>
                  <a:schemeClr val="tx1"/>
                </a:solidFill>
                <a:latin typeface="Arial" charset="0"/>
              </a:defRPr>
            </a:lvl6pPr>
            <a:lvl7pPr marL="2917825" defTabSz="757238" eaLnBrk="0" fontAlgn="base" hangingPunct="0">
              <a:spcBef>
                <a:spcPct val="0"/>
              </a:spcBef>
              <a:spcAft>
                <a:spcPct val="0"/>
              </a:spcAft>
              <a:tabLst>
                <a:tab pos="153988" algn="l"/>
              </a:tabLst>
              <a:defRPr sz="2400">
                <a:solidFill>
                  <a:schemeClr val="tx1"/>
                </a:solidFill>
                <a:latin typeface="Arial" charset="0"/>
              </a:defRPr>
            </a:lvl7pPr>
            <a:lvl8pPr marL="3375025" defTabSz="757238" eaLnBrk="0" fontAlgn="base" hangingPunct="0">
              <a:spcBef>
                <a:spcPct val="0"/>
              </a:spcBef>
              <a:spcAft>
                <a:spcPct val="0"/>
              </a:spcAft>
              <a:tabLst>
                <a:tab pos="153988" algn="l"/>
              </a:tabLst>
              <a:defRPr sz="2400">
                <a:solidFill>
                  <a:schemeClr val="tx1"/>
                </a:solidFill>
                <a:latin typeface="Arial" charset="0"/>
              </a:defRPr>
            </a:lvl8pPr>
            <a:lvl9pPr marL="3832225" defTabSz="757238" eaLnBrk="0" fontAlgn="base" hangingPunct="0">
              <a:spcBef>
                <a:spcPct val="0"/>
              </a:spcBef>
              <a:spcAft>
                <a:spcPct val="0"/>
              </a:spcAft>
              <a:tabLst>
                <a:tab pos="153988" algn="l"/>
              </a:tabLst>
              <a:defRPr sz="2400">
                <a:solidFill>
                  <a:schemeClr val="tx1"/>
                </a:solidFill>
                <a:latin typeface="Arial" charset="0"/>
              </a:defRPr>
            </a:lvl9pPr>
          </a:lstStyle>
          <a:p>
            <a:pPr eaLnBrk="1" hangingPunct="1">
              <a:spcBef>
                <a:spcPct val="50000"/>
              </a:spcBef>
            </a:pPr>
            <a:r>
              <a:rPr lang="en-GB" sz="1500" dirty="0">
                <a:latin typeface="Frutiger 45 Light" pitchFamily="34" charset="0"/>
              </a:rPr>
              <a:t>- 	</a:t>
            </a:r>
            <a:r>
              <a:rPr lang="en-GB" sz="1500" b="1" dirty="0">
                <a:latin typeface="Frutiger 45 Light" pitchFamily="34" charset="0"/>
              </a:rPr>
              <a:t>non - exclusive</a:t>
            </a:r>
            <a:r>
              <a:rPr lang="en-GB" sz="1500" dirty="0">
                <a:latin typeface="Frutiger 45 Light" pitchFamily="34" charset="0"/>
              </a:rPr>
              <a:t/>
            </a:r>
            <a:br>
              <a:rPr lang="en-GB" sz="1500" dirty="0">
                <a:latin typeface="Frutiger 45 Light" pitchFamily="34" charset="0"/>
              </a:rPr>
            </a:br>
            <a:r>
              <a:rPr lang="en-GB" sz="1500" dirty="0">
                <a:latin typeface="Frutiger 45 Light" pitchFamily="34" charset="0"/>
              </a:rPr>
              <a:t>- 	royalty - bearing</a:t>
            </a:r>
            <a:br>
              <a:rPr lang="en-GB" sz="1500" dirty="0">
                <a:latin typeface="Frutiger 45 Light" pitchFamily="34" charset="0"/>
              </a:rPr>
            </a:br>
            <a:r>
              <a:rPr lang="en-GB" sz="1500" dirty="0">
                <a:latin typeface="Frutiger 45 Light" pitchFamily="34" charset="0"/>
              </a:rPr>
              <a:t>-	</a:t>
            </a:r>
            <a:r>
              <a:rPr lang="en-GB" sz="1500" dirty="0">
                <a:solidFill>
                  <a:srgbClr val="FF0000"/>
                </a:solidFill>
                <a:latin typeface="Frutiger 45 Light" pitchFamily="34" charset="0"/>
              </a:rPr>
              <a:t>if necessary for</a:t>
            </a:r>
            <a:r>
              <a:rPr lang="en-GB" sz="1500" dirty="0">
                <a:latin typeface="Frutiger 45 Light" pitchFamily="34" charset="0"/>
              </a:rPr>
              <a:t> </a:t>
            </a:r>
            <a:r>
              <a:rPr lang="en-GB" sz="1500" dirty="0" smtClean="0">
                <a:latin typeface="Frutiger 45 Light" pitchFamily="34" charset="0"/>
              </a:rPr>
              <a:t>the</a:t>
            </a:r>
            <a:br>
              <a:rPr lang="en-GB" sz="1500" dirty="0" smtClean="0">
                <a:latin typeface="Frutiger 45 Light" pitchFamily="34" charset="0"/>
              </a:rPr>
            </a:br>
            <a:r>
              <a:rPr lang="en-GB" sz="1500" dirty="0" smtClean="0">
                <a:latin typeface="Frutiger 45 Light" pitchFamily="34" charset="0"/>
              </a:rPr>
              <a:t> 	</a:t>
            </a:r>
            <a:r>
              <a:rPr lang="en-GB" sz="1500" dirty="0" smtClean="0">
                <a:solidFill>
                  <a:srgbClr val="FF0000"/>
                </a:solidFill>
                <a:latin typeface="Frutiger 45 Light" pitchFamily="34" charset="0"/>
              </a:rPr>
              <a:t>exploitation</a:t>
            </a:r>
            <a:r>
              <a:rPr lang="en-GB" sz="1500" dirty="0" smtClean="0">
                <a:latin typeface="Frutiger 45 Light" pitchFamily="34" charset="0"/>
              </a:rPr>
              <a:t> of the</a:t>
            </a:r>
            <a:br>
              <a:rPr lang="en-GB" sz="1500" dirty="0" smtClean="0">
                <a:latin typeface="Frutiger 45 Light" pitchFamily="34" charset="0"/>
              </a:rPr>
            </a:br>
            <a:r>
              <a:rPr lang="en-GB" sz="1500" dirty="0" smtClean="0">
                <a:latin typeface="Frutiger 45 Light" pitchFamily="34" charset="0"/>
              </a:rPr>
              <a:t> 	project </a:t>
            </a:r>
            <a:r>
              <a:rPr lang="en-GB" sz="1500" dirty="0">
                <a:latin typeface="Frutiger 45 Light" pitchFamily="34" charset="0"/>
              </a:rPr>
              <a:t>result</a:t>
            </a:r>
          </a:p>
        </p:txBody>
      </p:sp>
      <p:sp>
        <p:nvSpPr>
          <p:cNvPr id="790539" name="Text Box 11"/>
          <p:cNvSpPr txBox="1">
            <a:spLocks noChangeArrowheads="1"/>
          </p:cNvSpPr>
          <p:nvPr/>
        </p:nvSpPr>
        <p:spPr bwMode="auto">
          <a:xfrm>
            <a:off x="754673" y="577398"/>
            <a:ext cx="6409592" cy="4667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2" tIns="45696" rIns="91392" bIns="45696">
            <a:spAutoFit/>
          </a:bodyPr>
          <a:lstStyle/>
          <a:p>
            <a:pPr algn="l" eaLnBrk="1" hangingPunct="1">
              <a:spcBef>
                <a:spcPct val="50000"/>
              </a:spcBef>
            </a:pPr>
            <a:r>
              <a:rPr lang="en-GB" sz="2400">
                <a:latin typeface="Frutiger 45 Light" pitchFamily="34" charset="0"/>
              </a:rPr>
              <a:t>R&amp;D cooperation</a:t>
            </a:r>
          </a:p>
        </p:txBody>
      </p:sp>
      <p:sp>
        <p:nvSpPr>
          <p:cNvPr id="790540" name="Text Box 12"/>
          <p:cNvSpPr txBox="1">
            <a:spLocks noChangeArrowheads="1"/>
          </p:cNvSpPr>
          <p:nvPr/>
        </p:nvSpPr>
        <p:spPr bwMode="auto">
          <a:xfrm>
            <a:off x="3585796" y="1957390"/>
            <a:ext cx="197240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GB" sz="1800" dirty="0">
                <a:solidFill>
                  <a:srgbClr val="FF0000"/>
                </a:solidFill>
                <a:latin typeface="Frutiger 45 Light" pitchFamily="34" charset="0"/>
              </a:rPr>
              <a:t>mutual granting</a:t>
            </a:r>
          </a:p>
        </p:txBody>
      </p:sp>
    </p:spTree>
    <p:extLst>
      <p:ext uri="{BB962C8B-B14F-4D97-AF65-F5344CB8AC3E}">
        <p14:creationId xmlns:p14="http://schemas.microsoft.com/office/powerpoint/2010/main" val="270100384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54673" y="1193800"/>
            <a:ext cx="7573108" cy="4179888"/>
          </a:xfrm>
          <a:prstGeom prst="rect">
            <a:avLst/>
          </a:prstGeom>
          <a:gradFill rotWithShape="1">
            <a:gsLst>
              <a:gs pos="0">
                <a:schemeClr val="folHlink">
                  <a:alpha val="50000"/>
                </a:schemeClr>
              </a:gs>
              <a:gs pos="100000">
                <a:schemeClr val="bg1"/>
              </a:gs>
            </a:gsLst>
            <a:lin ang="5400000" scaled="1"/>
          </a:gra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2579" name="Rectangle 3"/>
          <p:cNvSpPr>
            <a:spLocks noChangeArrowheads="1"/>
          </p:cNvSpPr>
          <p:nvPr/>
        </p:nvSpPr>
        <p:spPr bwMode="auto">
          <a:xfrm>
            <a:off x="2356339" y="1392239"/>
            <a:ext cx="4431323" cy="650875"/>
          </a:xfrm>
          <a:prstGeom prst="rect">
            <a:avLst/>
          </a:prstGeom>
          <a:noFill/>
          <a:ln>
            <a:noFill/>
          </a:ln>
          <a:effectLst/>
          <a:extLst>
            <a:ext uri="{909E8E84-426E-40DD-AFC4-6F175D3DCCD1}">
              <a14:hiddenFill xmlns:a14="http://schemas.microsoft.com/office/drawing/2010/main">
                <a:gradFill rotWithShape="1">
                  <a:gsLst>
                    <a:gs pos="0">
                      <a:srgbClr val="CCECFF"/>
                    </a:gs>
                    <a:gs pos="100000">
                      <a:srgbClr val="FFFFFF"/>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lstStyle/>
          <a:p>
            <a:endParaRPr lang="de-DE"/>
          </a:p>
        </p:txBody>
      </p:sp>
      <p:sp>
        <p:nvSpPr>
          <p:cNvPr id="792580" name="Line 4"/>
          <p:cNvSpPr>
            <a:spLocks noChangeShapeType="1"/>
          </p:cNvSpPr>
          <p:nvPr/>
        </p:nvSpPr>
        <p:spPr bwMode="auto">
          <a:xfrm flipV="1">
            <a:off x="2170236" y="2305051"/>
            <a:ext cx="2217126" cy="104616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2581" name="Line 5"/>
          <p:cNvSpPr>
            <a:spLocks noChangeShapeType="1"/>
          </p:cNvSpPr>
          <p:nvPr/>
        </p:nvSpPr>
        <p:spPr bwMode="auto">
          <a:xfrm>
            <a:off x="4572000" y="2305051"/>
            <a:ext cx="2215662" cy="1046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2582" name="Rectangle 6"/>
          <p:cNvSpPr>
            <a:spLocks noChangeArrowheads="1"/>
          </p:cNvSpPr>
          <p:nvPr/>
        </p:nvSpPr>
        <p:spPr bwMode="auto">
          <a:xfrm>
            <a:off x="1245578" y="3676650"/>
            <a:ext cx="2387112" cy="1501775"/>
          </a:xfrm>
          <a:prstGeom prst="rect">
            <a:avLst/>
          </a:prstGeom>
          <a:solidFill>
            <a:schemeClr val="tx2">
              <a:lumMod val="20000"/>
              <a:lumOff val="80000"/>
            </a:schemeClr>
          </a:solidFill>
          <a:ln w="12700" algn="ctr">
            <a:miter lim="800000"/>
            <a:headEnd/>
            <a:tailEnd/>
          </a:ln>
          <a:effectLst/>
          <a:scene3d>
            <a:camera prst="legacyPerspectiveTop"/>
            <a:lightRig rig="legacyFlat3" dir="b"/>
          </a:scene3d>
          <a:sp3d extrusionH="887400" prstMaterial="legacyMatte">
            <a:bevelT w="13500" h="13500" prst="angle"/>
            <a:bevelB w="13500" h="13500" prst="angle"/>
            <a:extrusionClr>
              <a:schemeClr val="accent1"/>
            </a:extrusionClr>
          </a:sp3d>
          <a:extLst/>
        </p:spPr>
        <p:txBody>
          <a:bodyPr wrap="none" anchor="ctr">
            <a:flatTx/>
          </a:bodyPr>
          <a:lstStyle/>
          <a:p>
            <a:endParaRPr lang="de-DE"/>
          </a:p>
        </p:txBody>
      </p:sp>
      <p:sp>
        <p:nvSpPr>
          <p:cNvPr id="792583" name="Text Box 7"/>
          <p:cNvSpPr txBox="1">
            <a:spLocks noChangeArrowheads="1"/>
          </p:cNvSpPr>
          <p:nvPr/>
        </p:nvSpPr>
        <p:spPr bwMode="auto">
          <a:xfrm>
            <a:off x="2416420" y="1397000"/>
            <a:ext cx="4249615" cy="4040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flatTx/>
          </a:bodyPr>
          <a:lstStyle>
            <a:lvl1pPr algn="l" defTabSz="757238">
              <a:defRPr sz="2400">
                <a:solidFill>
                  <a:schemeClr val="tx1"/>
                </a:solidFill>
                <a:latin typeface="Arial" charset="0"/>
              </a:defRPr>
            </a:lvl1pPr>
            <a:lvl2pPr marL="501650" algn="l" defTabSz="757238">
              <a:defRPr sz="2400">
                <a:solidFill>
                  <a:schemeClr val="tx1"/>
                </a:solidFill>
                <a:latin typeface="Arial" charset="0"/>
              </a:defRPr>
            </a:lvl2pPr>
            <a:lvl3pPr marL="1001713" algn="l" defTabSz="757238">
              <a:defRPr sz="2400">
                <a:solidFill>
                  <a:schemeClr val="tx1"/>
                </a:solidFill>
                <a:latin typeface="Arial" charset="0"/>
              </a:defRPr>
            </a:lvl3pPr>
            <a:lvl4pPr marL="1503363" algn="l" defTabSz="757238">
              <a:defRPr sz="2400">
                <a:solidFill>
                  <a:schemeClr val="tx1"/>
                </a:solidFill>
                <a:latin typeface="Arial" charset="0"/>
              </a:defRPr>
            </a:lvl4pPr>
            <a:lvl5pPr marL="2003425" algn="l" defTabSz="757238">
              <a:defRPr sz="2400">
                <a:solidFill>
                  <a:schemeClr val="tx1"/>
                </a:solidFill>
                <a:latin typeface="Arial" charset="0"/>
              </a:defRPr>
            </a:lvl5pPr>
            <a:lvl6pPr marL="2460625" defTabSz="757238" eaLnBrk="0" fontAlgn="base" hangingPunct="0">
              <a:spcBef>
                <a:spcPct val="0"/>
              </a:spcBef>
              <a:spcAft>
                <a:spcPct val="0"/>
              </a:spcAft>
              <a:defRPr sz="2400">
                <a:solidFill>
                  <a:schemeClr val="tx1"/>
                </a:solidFill>
                <a:latin typeface="Arial" charset="0"/>
              </a:defRPr>
            </a:lvl6pPr>
            <a:lvl7pPr marL="2917825" defTabSz="757238" eaLnBrk="0" fontAlgn="base" hangingPunct="0">
              <a:spcBef>
                <a:spcPct val="0"/>
              </a:spcBef>
              <a:spcAft>
                <a:spcPct val="0"/>
              </a:spcAft>
              <a:defRPr sz="2400">
                <a:solidFill>
                  <a:schemeClr val="tx1"/>
                </a:solidFill>
                <a:latin typeface="Arial" charset="0"/>
              </a:defRPr>
            </a:lvl7pPr>
            <a:lvl8pPr marL="3375025" defTabSz="757238" eaLnBrk="0" fontAlgn="base" hangingPunct="0">
              <a:spcBef>
                <a:spcPct val="0"/>
              </a:spcBef>
              <a:spcAft>
                <a:spcPct val="0"/>
              </a:spcAft>
              <a:defRPr sz="2400">
                <a:solidFill>
                  <a:schemeClr val="tx1"/>
                </a:solidFill>
                <a:latin typeface="Arial" charset="0"/>
              </a:defRPr>
            </a:lvl8pPr>
            <a:lvl9pPr marL="3832225" defTabSz="757238"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100">
                <a:latin typeface="Frutiger 45 Light" pitchFamily="34" charset="0"/>
              </a:rPr>
              <a:t>Foreground IPRs</a:t>
            </a:r>
          </a:p>
        </p:txBody>
      </p:sp>
      <p:sp>
        <p:nvSpPr>
          <p:cNvPr id="792584" name="Text Box 8"/>
          <p:cNvSpPr txBox="1">
            <a:spLocks noChangeArrowheads="1"/>
          </p:cNvSpPr>
          <p:nvPr/>
        </p:nvSpPr>
        <p:spPr bwMode="auto">
          <a:xfrm>
            <a:off x="1329105" y="3743326"/>
            <a:ext cx="2277208" cy="1235079"/>
          </a:xfrm>
          <a:prstGeom prst="rect">
            <a:avLst/>
          </a:prstGeom>
          <a:solidFill>
            <a:srgbClr val="64FCAC"/>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lgn="l" defTabSz="757238">
              <a:tabLst>
                <a:tab pos="153988" algn="l"/>
              </a:tabLst>
              <a:defRPr sz="2400">
                <a:solidFill>
                  <a:schemeClr val="tx1"/>
                </a:solidFill>
                <a:latin typeface="Arial" charset="0"/>
              </a:defRPr>
            </a:lvl1pPr>
            <a:lvl2pPr marL="501650" algn="l" defTabSz="757238">
              <a:tabLst>
                <a:tab pos="153988" algn="l"/>
              </a:tabLst>
              <a:defRPr sz="2400">
                <a:solidFill>
                  <a:schemeClr val="tx1"/>
                </a:solidFill>
                <a:latin typeface="Arial" charset="0"/>
              </a:defRPr>
            </a:lvl2pPr>
            <a:lvl3pPr marL="1001713" algn="l" defTabSz="757238">
              <a:tabLst>
                <a:tab pos="153988" algn="l"/>
              </a:tabLst>
              <a:defRPr sz="2400">
                <a:solidFill>
                  <a:schemeClr val="tx1"/>
                </a:solidFill>
                <a:latin typeface="Arial" charset="0"/>
              </a:defRPr>
            </a:lvl3pPr>
            <a:lvl4pPr marL="1503363" algn="l" defTabSz="757238">
              <a:tabLst>
                <a:tab pos="153988" algn="l"/>
              </a:tabLst>
              <a:defRPr sz="2400">
                <a:solidFill>
                  <a:schemeClr val="tx1"/>
                </a:solidFill>
                <a:latin typeface="Arial" charset="0"/>
              </a:defRPr>
            </a:lvl4pPr>
            <a:lvl5pPr marL="2003425" algn="l" defTabSz="757238">
              <a:tabLst>
                <a:tab pos="153988" algn="l"/>
              </a:tabLst>
              <a:defRPr sz="2400">
                <a:solidFill>
                  <a:schemeClr val="tx1"/>
                </a:solidFill>
                <a:latin typeface="Arial" charset="0"/>
              </a:defRPr>
            </a:lvl5pPr>
            <a:lvl6pPr marL="2460625" defTabSz="757238" eaLnBrk="0" fontAlgn="base" hangingPunct="0">
              <a:spcBef>
                <a:spcPct val="0"/>
              </a:spcBef>
              <a:spcAft>
                <a:spcPct val="0"/>
              </a:spcAft>
              <a:tabLst>
                <a:tab pos="153988" algn="l"/>
              </a:tabLst>
              <a:defRPr sz="2400">
                <a:solidFill>
                  <a:schemeClr val="tx1"/>
                </a:solidFill>
                <a:latin typeface="Arial" charset="0"/>
              </a:defRPr>
            </a:lvl6pPr>
            <a:lvl7pPr marL="2917825" defTabSz="757238" eaLnBrk="0" fontAlgn="base" hangingPunct="0">
              <a:spcBef>
                <a:spcPct val="0"/>
              </a:spcBef>
              <a:spcAft>
                <a:spcPct val="0"/>
              </a:spcAft>
              <a:tabLst>
                <a:tab pos="153988" algn="l"/>
              </a:tabLst>
              <a:defRPr sz="2400">
                <a:solidFill>
                  <a:schemeClr val="tx1"/>
                </a:solidFill>
                <a:latin typeface="Arial" charset="0"/>
              </a:defRPr>
            </a:lvl7pPr>
            <a:lvl8pPr marL="3375025" defTabSz="757238" eaLnBrk="0" fontAlgn="base" hangingPunct="0">
              <a:spcBef>
                <a:spcPct val="0"/>
              </a:spcBef>
              <a:spcAft>
                <a:spcPct val="0"/>
              </a:spcAft>
              <a:tabLst>
                <a:tab pos="153988" algn="l"/>
              </a:tabLst>
              <a:defRPr sz="2400">
                <a:solidFill>
                  <a:schemeClr val="tx1"/>
                </a:solidFill>
                <a:latin typeface="Arial" charset="0"/>
              </a:defRPr>
            </a:lvl8pPr>
            <a:lvl9pPr marL="3832225" defTabSz="757238" eaLnBrk="0" fontAlgn="base" hangingPunct="0">
              <a:spcBef>
                <a:spcPct val="0"/>
              </a:spcBef>
              <a:spcAft>
                <a:spcPct val="0"/>
              </a:spcAft>
              <a:tabLst>
                <a:tab pos="153988" algn="l"/>
              </a:tabLst>
              <a:defRPr sz="2400">
                <a:solidFill>
                  <a:schemeClr val="tx1"/>
                </a:solidFill>
                <a:latin typeface="Arial" charset="0"/>
              </a:defRPr>
            </a:lvl9pPr>
          </a:lstStyle>
          <a:p>
            <a:pPr eaLnBrk="1" hangingPunct="1">
              <a:spcBef>
                <a:spcPct val="50000"/>
              </a:spcBef>
            </a:pPr>
            <a:r>
              <a:rPr lang="en-GB" sz="1500">
                <a:latin typeface="Frutiger 45 Light" pitchFamily="34" charset="0"/>
              </a:rPr>
              <a:t>- 	non - exclusive</a:t>
            </a:r>
            <a:br>
              <a:rPr lang="en-GB" sz="1500">
                <a:latin typeface="Frutiger 45 Light" pitchFamily="34" charset="0"/>
              </a:rPr>
            </a:br>
            <a:r>
              <a:rPr lang="en-GB" sz="1500">
                <a:latin typeface="Frutiger 45 Light" pitchFamily="34" charset="0"/>
              </a:rPr>
              <a:t>- 	royalty - free</a:t>
            </a:r>
            <a:br>
              <a:rPr lang="en-GB" sz="1500">
                <a:latin typeface="Frutiger 45 Light" pitchFamily="34" charset="0"/>
              </a:rPr>
            </a:br>
            <a:r>
              <a:rPr lang="en-GB" sz="1500">
                <a:latin typeface="Frutiger 45 Light" pitchFamily="34" charset="0"/>
              </a:rPr>
              <a:t>-	for the performance 	and duration of the 	project</a:t>
            </a:r>
          </a:p>
        </p:txBody>
      </p:sp>
      <p:sp>
        <p:nvSpPr>
          <p:cNvPr id="792585" name="Rectangle 9"/>
          <p:cNvSpPr>
            <a:spLocks noChangeArrowheads="1"/>
          </p:cNvSpPr>
          <p:nvPr/>
        </p:nvSpPr>
        <p:spPr bwMode="auto">
          <a:xfrm>
            <a:off x="5558204" y="3676650"/>
            <a:ext cx="2461846" cy="1501775"/>
          </a:xfrm>
          <a:prstGeom prst="rect">
            <a:avLst/>
          </a:prstGeom>
          <a:solidFill>
            <a:schemeClr val="accent6">
              <a:lumMod val="60000"/>
              <a:lumOff val="40000"/>
            </a:schemeClr>
          </a:solidFill>
          <a:ln w="12700" algn="ctr">
            <a:miter lim="800000"/>
            <a:headEnd/>
            <a:tailEnd/>
          </a:ln>
          <a:effectLst/>
          <a:scene3d>
            <a:camera prst="legacyPerspectiveTop"/>
            <a:lightRig rig="legacyFlat3" dir="b"/>
          </a:scene3d>
          <a:sp3d extrusionH="887400" prstMaterial="legacyMatte">
            <a:bevelT w="13500" h="13500" prst="angle"/>
            <a:bevelB w="13500" h="13500" prst="angle"/>
            <a:extrusionClr>
              <a:schemeClr val="accent1"/>
            </a:extrusionClr>
          </a:sp3d>
          <a:extLst/>
        </p:spPr>
        <p:txBody>
          <a:bodyPr wrap="none" anchor="ctr">
            <a:flatTx/>
          </a:bodyPr>
          <a:lstStyle/>
          <a:p>
            <a:endParaRPr lang="de-DE"/>
          </a:p>
        </p:txBody>
      </p:sp>
      <p:sp>
        <p:nvSpPr>
          <p:cNvPr id="792586" name="Text Box 10"/>
          <p:cNvSpPr txBox="1">
            <a:spLocks noChangeArrowheads="1"/>
          </p:cNvSpPr>
          <p:nvPr/>
        </p:nvSpPr>
        <p:spPr bwMode="auto">
          <a:xfrm>
            <a:off x="5684228" y="3806826"/>
            <a:ext cx="2217126" cy="1004246"/>
          </a:xfrm>
          <a:prstGeom prst="rect">
            <a:avLst/>
          </a:prstGeom>
          <a:solidFill>
            <a:srgbClr val="FFFF66"/>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lgn="l" defTabSz="757238">
              <a:tabLst>
                <a:tab pos="153988" algn="l"/>
              </a:tabLst>
              <a:defRPr sz="2400">
                <a:solidFill>
                  <a:schemeClr val="tx1"/>
                </a:solidFill>
                <a:latin typeface="Arial" charset="0"/>
              </a:defRPr>
            </a:lvl1pPr>
            <a:lvl2pPr marL="501650" algn="l" defTabSz="757238">
              <a:tabLst>
                <a:tab pos="153988" algn="l"/>
              </a:tabLst>
              <a:defRPr sz="2400">
                <a:solidFill>
                  <a:schemeClr val="tx1"/>
                </a:solidFill>
                <a:latin typeface="Arial" charset="0"/>
              </a:defRPr>
            </a:lvl2pPr>
            <a:lvl3pPr marL="1001713" algn="l" defTabSz="757238">
              <a:tabLst>
                <a:tab pos="153988" algn="l"/>
              </a:tabLst>
              <a:defRPr sz="2400">
                <a:solidFill>
                  <a:schemeClr val="tx1"/>
                </a:solidFill>
                <a:latin typeface="Arial" charset="0"/>
              </a:defRPr>
            </a:lvl3pPr>
            <a:lvl4pPr marL="1503363" algn="l" defTabSz="757238">
              <a:tabLst>
                <a:tab pos="153988" algn="l"/>
              </a:tabLst>
              <a:defRPr sz="2400">
                <a:solidFill>
                  <a:schemeClr val="tx1"/>
                </a:solidFill>
                <a:latin typeface="Arial" charset="0"/>
              </a:defRPr>
            </a:lvl4pPr>
            <a:lvl5pPr marL="2003425" algn="l" defTabSz="757238">
              <a:tabLst>
                <a:tab pos="153988" algn="l"/>
              </a:tabLst>
              <a:defRPr sz="2400">
                <a:solidFill>
                  <a:schemeClr val="tx1"/>
                </a:solidFill>
                <a:latin typeface="Arial" charset="0"/>
              </a:defRPr>
            </a:lvl5pPr>
            <a:lvl6pPr marL="2460625" defTabSz="757238" eaLnBrk="0" fontAlgn="base" hangingPunct="0">
              <a:spcBef>
                <a:spcPct val="0"/>
              </a:spcBef>
              <a:spcAft>
                <a:spcPct val="0"/>
              </a:spcAft>
              <a:tabLst>
                <a:tab pos="153988" algn="l"/>
              </a:tabLst>
              <a:defRPr sz="2400">
                <a:solidFill>
                  <a:schemeClr val="tx1"/>
                </a:solidFill>
                <a:latin typeface="Arial" charset="0"/>
              </a:defRPr>
            </a:lvl6pPr>
            <a:lvl7pPr marL="2917825" defTabSz="757238" eaLnBrk="0" fontAlgn="base" hangingPunct="0">
              <a:spcBef>
                <a:spcPct val="0"/>
              </a:spcBef>
              <a:spcAft>
                <a:spcPct val="0"/>
              </a:spcAft>
              <a:tabLst>
                <a:tab pos="153988" algn="l"/>
              </a:tabLst>
              <a:defRPr sz="2400">
                <a:solidFill>
                  <a:schemeClr val="tx1"/>
                </a:solidFill>
                <a:latin typeface="Arial" charset="0"/>
              </a:defRPr>
            </a:lvl7pPr>
            <a:lvl8pPr marL="3375025" defTabSz="757238" eaLnBrk="0" fontAlgn="base" hangingPunct="0">
              <a:spcBef>
                <a:spcPct val="0"/>
              </a:spcBef>
              <a:spcAft>
                <a:spcPct val="0"/>
              </a:spcAft>
              <a:tabLst>
                <a:tab pos="153988" algn="l"/>
              </a:tabLst>
              <a:defRPr sz="2400">
                <a:solidFill>
                  <a:schemeClr val="tx1"/>
                </a:solidFill>
                <a:latin typeface="Arial" charset="0"/>
              </a:defRPr>
            </a:lvl8pPr>
            <a:lvl9pPr marL="3832225" defTabSz="757238" eaLnBrk="0" fontAlgn="base" hangingPunct="0">
              <a:spcBef>
                <a:spcPct val="0"/>
              </a:spcBef>
              <a:spcAft>
                <a:spcPct val="0"/>
              </a:spcAft>
              <a:tabLst>
                <a:tab pos="153988" algn="l"/>
              </a:tabLst>
              <a:defRPr sz="2400">
                <a:solidFill>
                  <a:schemeClr val="tx1"/>
                </a:solidFill>
                <a:latin typeface="Arial" charset="0"/>
              </a:defRPr>
            </a:lvl9pPr>
          </a:lstStyle>
          <a:p>
            <a:pPr eaLnBrk="1" hangingPunct="1">
              <a:spcBef>
                <a:spcPct val="50000"/>
              </a:spcBef>
            </a:pPr>
            <a:r>
              <a:rPr lang="en-GB" sz="1500">
                <a:latin typeface="Frutiger 45 Light" pitchFamily="34" charset="0"/>
              </a:rPr>
              <a:t>- 	non - exclusive</a:t>
            </a:r>
            <a:br>
              <a:rPr lang="en-GB" sz="1500">
                <a:latin typeface="Frutiger 45 Light" pitchFamily="34" charset="0"/>
              </a:rPr>
            </a:br>
            <a:r>
              <a:rPr lang="en-GB" sz="1500">
                <a:latin typeface="Frutiger 45 Light" pitchFamily="34" charset="0"/>
              </a:rPr>
              <a:t>- 	royalty - bearing</a:t>
            </a:r>
            <a:br>
              <a:rPr lang="en-GB" sz="1500">
                <a:latin typeface="Frutiger 45 Light" pitchFamily="34" charset="0"/>
              </a:rPr>
            </a:br>
            <a:r>
              <a:rPr lang="en-GB" sz="1500">
                <a:latin typeface="Frutiger 45 Light" pitchFamily="34" charset="0"/>
              </a:rPr>
              <a:t>-	for other purposes 	esp. commercial use</a:t>
            </a:r>
          </a:p>
        </p:txBody>
      </p:sp>
      <p:sp>
        <p:nvSpPr>
          <p:cNvPr id="792587" name="Text Box 11"/>
          <p:cNvSpPr txBox="1">
            <a:spLocks noChangeArrowheads="1"/>
          </p:cNvSpPr>
          <p:nvPr/>
        </p:nvSpPr>
        <p:spPr bwMode="auto">
          <a:xfrm>
            <a:off x="611066" y="476251"/>
            <a:ext cx="6409592" cy="4667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2" tIns="45696" rIns="91392" bIns="45696">
            <a:spAutoFit/>
          </a:bodyPr>
          <a:lstStyle/>
          <a:p>
            <a:pPr algn="l" eaLnBrk="1" hangingPunct="1">
              <a:spcBef>
                <a:spcPct val="50000"/>
              </a:spcBef>
            </a:pPr>
            <a:r>
              <a:rPr lang="en-GB" sz="2400">
                <a:latin typeface="Frutiger 45 Light" pitchFamily="34" charset="0"/>
              </a:rPr>
              <a:t>R&amp;D cooperation</a:t>
            </a:r>
          </a:p>
        </p:txBody>
      </p:sp>
      <p:sp>
        <p:nvSpPr>
          <p:cNvPr id="792588" name="Text Box 12"/>
          <p:cNvSpPr txBox="1">
            <a:spLocks noChangeArrowheads="1"/>
          </p:cNvSpPr>
          <p:nvPr/>
        </p:nvSpPr>
        <p:spPr bwMode="auto">
          <a:xfrm>
            <a:off x="3632689" y="1797051"/>
            <a:ext cx="2187819"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GB" sz="1800">
                <a:latin typeface="Frutiger 45 Light" pitchFamily="34" charset="0"/>
              </a:rPr>
              <a:t>mutual granting</a:t>
            </a:r>
          </a:p>
        </p:txBody>
      </p:sp>
      <p:sp>
        <p:nvSpPr>
          <p:cNvPr id="792589" name="Line 13"/>
          <p:cNvSpPr>
            <a:spLocks noChangeShapeType="1"/>
          </p:cNvSpPr>
          <p:nvPr/>
        </p:nvSpPr>
        <p:spPr bwMode="auto">
          <a:xfrm>
            <a:off x="3525716" y="1773238"/>
            <a:ext cx="201636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2590" name="Line 14"/>
          <p:cNvSpPr>
            <a:spLocks noChangeShapeType="1"/>
          </p:cNvSpPr>
          <p:nvPr/>
        </p:nvSpPr>
        <p:spPr bwMode="auto">
          <a:xfrm>
            <a:off x="3708889" y="2133600"/>
            <a:ext cx="172622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69529259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ChangeArrowheads="1"/>
          </p:cNvSpPr>
          <p:nvPr/>
        </p:nvSpPr>
        <p:spPr bwMode="auto">
          <a:xfrm>
            <a:off x="684336" y="908050"/>
            <a:ext cx="7703526" cy="4681538"/>
          </a:xfrm>
          <a:prstGeom prst="rect">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9507" name="Rectangle 3"/>
          <p:cNvSpPr>
            <a:spLocks noChangeArrowheads="1"/>
          </p:cNvSpPr>
          <p:nvPr/>
        </p:nvSpPr>
        <p:spPr bwMode="auto">
          <a:xfrm>
            <a:off x="5187462" y="3203575"/>
            <a:ext cx="2834054" cy="20256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18900000" algn="ctr" rotWithShape="0">
                    <a:schemeClr val="accent1">
                      <a:alpha val="50000"/>
                    </a:schemeClr>
                  </a:outerShdw>
                </a:effectLst>
              </a14:hiddenEffects>
            </a:ext>
          </a:extLst>
        </p:spPr>
        <p:txBody>
          <a:bodyPr wrap="none" anchor="ctr"/>
          <a:lstStyle/>
          <a:p>
            <a:endParaRPr lang="de-DE"/>
          </a:p>
        </p:txBody>
      </p:sp>
      <p:sp>
        <p:nvSpPr>
          <p:cNvPr id="789508" name="Rectangle 4"/>
          <p:cNvSpPr>
            <a:spLocks noChangeArrowheads="1"/>
          </p:cNvSpPr>
          <p:nvPr/>
        </p:nvSpPr>
        <p:spPr bwMode="auto">
          <a:xfrm>
            <a:off x="1245577" y="3203575"/>
            <a:ext cx="2834054" cy="20256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endParaRPr lang="de-DE"/>
          </a:p>
        </p:txBody>
      </p:sp>
      <p:sp>
        <p:nvSpPr>
          <p:cNvPr id="789509" name="Text Box 5"/>
          <p:cNvSpPr txBox="1">
            <a:spLocks noChangeArrowheads="1"/>
          </p:cNvSpPr>
          <p:nvPr/>
        </p:nvSpPr>
        <p:spPr bwMode="auto">
          <a:xfrm>
            <a:off x="2724150" y="1179513"/>
            <a:ext cx="3815862" cy="942691"/>
          </a:xfrm>
          <a:prstGeom prst="rect">
            <a:avLst/>
          </a:prstGeom>
          <a:noFill/>
          <a:ln>
            <a:noFill/>
          </a:ln>
          <a:effectLst/>
          <a:extLst>
            <a:ext uri="{909E8E84-426E-40DD-AFC4-6F175D3DCCD1}">
              <a14:hiddenFill xmlns:a14="http://schemas.microsoft.com/office/drawing/2010/main">
                <a:gradFill rotWithShape="1">
                  <a:gsLst>
                    <a:gs pos="0">
                      <a:srgbClr val="FFA817"/>
                    </a:gs>
                    <a:gs pos="100000">
                      <a:srgbClr val="FFFFFF"/>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lgn="l" defTabSz="757238">
              <a:defRPr sz="2400">
                <a:solidFill>
                  <a:schemeClr val="tx1"/>
                </a:solidFill>
                <a:latin typeface="Arial" charset="0"/>
              </a:defRPr>
            </a:lvl1pPr>
            <a:lvl2pPr marL="501650" algn="l" defTabSz="757238">
              <a:defRPr sz="2400">
                <a:solidFill>
                  <a:schemeClr val="tx1"/>
                </a:solidFill>
                <a:latin typeface="Arial" charset="0"/>
              </a:defRPr>
            </a:lvl2pPr>
            <a:lvl3pPr marL="1001713" algn="l" defTabSz="757238">
              <a:defRPr sz="2400">
                <a:solidFill>
                  <a:schemeClr val="tx1"/>
                </a:solidFill>
                <a:latin typeface="Arial" charset="0"/>
              </a:defRPr>
            </a:lvl3pPr>
            <a:lvl4pPr marL="1503363" algn="l" defTabSz="757238">
              <a:defRPr sz="2400">
                <a:solidFill>
                  <a:schemeClr val="tx1"/>
                </a:solidFill>
                <a:latin typeface="Arial" charset="0"/>
              </a:defRPr>
            </a:lvl4pPr>
            <a:lvl5pPr marL="2003425" algn="l" defTabSz="757238">
              <a:defRPr sz="2400">
                <a:solidFill>
                  <a:schemeClr val="tx1"/>
                </a:solidFill>
                <a:latin typeface="Arial" charset="0"/>
              </a:defRPr>
            </a:lvl5pPr>
            <a:lvl6pPr marL="2460625" defTabSz="757238" eaLnBrk="0" fontAlgn="base" hangingPunct="0">
              <a:spcBef>
                <a:spcPct val="0"/>
              </a:spcBef>
              <a:spcAft>
                <a:spcPct val="0"/>
              </a:spcAft>
              <a:defRPr sz="2400">
                <a:solidFill>
                  <a:schemeClr val="tx1"/>
                </a:solidFill>
                <a:latin typeface="Arial" charset="0"/>
              </a:defRPr>
            </a:lvl6pPr>
            <a:lvl7pPr marL="2917825" defTabSz="757238" eaLnBrk="0" fontAlgn="base" hangingPunct="0">
              <a:spcBef>
                <a:spcPct val="0"/>
              </a:spcBef>
              <a:spcAft>
                <a:spcPct val="0"/>
              </a:spcAft>
              <a:defRPr sz="2400">
                <a:solidFill>
                  <a:schemeClr val="tx1"/>
                </a:solidFill>
                <a:latin typeface="Arial" charset="0"/>
              </a:defRPr>
            </a:lvl7pPr>
            <a:lvl8pPr marL="3375025" defTabSz="757238" eaLnBrk="0" fontAlgn="base" hangingPunct="0">
              <a:spcBef>
                <a:spcPct val="0"/>
              </a:spcBef>
              <a:spcAft>
                <a:spcPct val="0"/>
              </a:spcAft>
              <a:defRPr sz="2400">
                <a:solidFill>
                  <a:schemeClr val="tx1"/>
                </a:solidFill>
                <a:latin typeface="Arial" charset="0"/>
              </a:defRPr>
            </a:lvl8pPr>
            <a:lvl9pPr marL="3832225" defTabSz="757238"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sz="2800">
                <a:latin typeface="Frutiger 45 Light" pitchFamily="34" charset="0"/>
              </a:rPr>
              <a:t>Copyrights</a:t>
            </a:r>
            <a:br>
              <a:rPr lang="de-DE" sz="2800">
                <a:latin typeface="Frutiger 45 Light" pitchFamily="34" charset="0"/>
              </a:rPr>
            </a:br>
            <a:r>
              <a:rPr lang="de-DE" sz="2800">
                <a:latin typeface="Frutiger 45 Light" pitchFamily="34" charset="0"/>
              </a:rPr>
              <a:t>Know-how</a:t>
            </a:r>
          </a:p>
        </p:txBody>
      </p:sp>
      <p:sp>
        <p:nvSpPr>
          <p:cNvPr id="789510" name="Text Box 6"/>
          <p:cNvSpPr txBox="1">
            <a:spLocks noChangeArrowheads="1"/>
          </p:cNvSpPr>
          <p:nvPr/>
        </p:nvSpPr>
        <p:spPr bwMode="auto">
          <a:xfrm>
            <a:off x="1339362" y="3271838"/>
            <a:ext cx="3185746" cy="1803400"/>
          </a:xfrm>
          <a:prstGeom prst="rect">
            <a:avLst/>
          </a:prstGeom>
          <a:solidFill>
            <a:srgbClr val="64FCA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lgn="l" defTabSz="757238">
              <a:tabLst>
                <a:tab pos="160338" algn="l"/>
              </a:tabLst>
              <a:defRPr sz="2400">
                <a:solidFill>
                  <a:schemeClr val="tx1"/>
                </a:solidFill>
                <a:latin typeface="Arial" charset="0"/>
              </a:defRPr>
            </a:lvl1pPr>
            <a:lvl2pPr marL="501650" algn="l" defTabSz="757238">
              <a:tabLst>
                <a:tab pos="160338" algn="l"/>
              </a:tabLst>
              <a:defRPr sz="2400">
                <a:solidFill>
                  <a:schemeClr val="tx1"/>
                </a:solidFill>
                <a:latin typeface="Arial" charset="0"/>
              </a:defRPr>
            </a:lvl2pPr>
            <a:lvl3pPr marL="1001713" algn="l" defTabSz="757238">
              <a:tabLst>
                <a:tab pos="160338" algn="l"/>
              </a:tabLst>
              <a:defRPr sz="2400">
                <a:solidFill>
                  <a:schemeClr val="tx1"/>
                </a:solidFill>
                <a:latin typeface="Arial" charset="0"/>
              </a:defRPr>
            </a:lvl3pPr>
            <a:lvl4pPr marL="1503363" algn="l" defTabSz="757238">
              <a:tabLst>
                <a:tab pos="160338" algn="l"/>
              </a:tabLst>
              <a:defRPr sz="2400">
                <a:solidFill>
                  <a:schemeClr val="tx1"/>
                </a:solidFill>
                <a:latin typeface="Arial" charset="0"/>
              </a:defRPr>
            </a:lvl4pPr>
            <a:lvl5pPr marL="2003425" algn="l" defTabSz="757238">
              <a:tabLst>
                <a:tab pos="160338" algn="l"/>
              </a:tabLst>
              <a:defRPr sz="2400">
                <a:solidFill>
                  <a:schemeClr val="tx1"/>
                </a:solidFill>
                <a:latin typeface="Arial" charset="0"/>
              </a:defRPr>
            </a:lvl5pPr>
            <a:lvl6pPr marL="2460625" defTabSz="757238" eaLnBrk="0" fontAlgn="base" hangingPunct="0">
              <a:spcBef>
                <a:spcPct val="0"/>
              </a:spcBef>
              <a:spcAft>
                <a:spcPct val="0"/>
              </a:spcAft>
              <a:tabLst>
                <a:tab pos="160338" algn="l"/>
              </a:tabLst>
              <a:defRPr sz="2400">
                <a:solidFill>
                  <a:schemeClr val="tx1"/>
                </a:solidFill>
                <a:latin typeface="Arial" charset="0"/>
              </a:defRPr>
            </a:lvl6pPr>
            <a:lvl7pPr marL="2917825" defTabSz="757238" eaLnBrk="0" fontAlgn="base" hangingPunct="0">
              <a:spcBef>
                <a:spcPct val="0"/>
              </a:spcBef>
              <a:spcAft>
                <a:spcPct val="0"/>
              </a:spcAft>
              <a:tabLst>
                <a:tab pos="160338" algn="l"/>
              </a:tabLst>
              <a:defRPr sz="2400">
                <a:solidFill>
                  <a:schemeClr val="tx1"/>
                </a:solidFill>
                <a:latin typeface="Arial" charset="0"/>
              </a:defRPr>
            </a:lvl7pPr>
            <a:lvl8pPr marL="3375025" defTabSz="757238" eaLnBrk="0" fontAlgn="base" hangingPunct="0">
              <a:spcBef>
                <a:spcPct val="0"/>
              </a:spcBef>
              <a:spcAft>
                <a:spcPct val="0"/>
              </a:spcAft>
              <a:tabLst>
                <a:tab pos="160338" algn="l"/>
              </a:tabLst>
              <a:defRPr sz="2400">
                <a:solidFill>
                  <a:schemeClr val="tx1"/>
                </a:solidFill>
                <a:latin typeface="Arial" charset="0"/>
              </a:defRPr>
            </a:lvl8pPr>
            <a:lvl9pPr marL="3832225" defTabSz="757238" eaLnBrk="0" fontAlgn="base" hangingPunct="0">
              <a:spcBef>
                <a:spcPct val="0"/>
              </a:spcBef>
              <a:spcAft>
                <a:spcPct val="0"/>
              </a:spcAft>
              <a:tabLst>
                <a:tab pos="160338" algn="l"/>
              </a:tabLst>
              <a:defRPr sz="2400">
                <a:solidFill>
                  <a:schemeClr val="tx1"/>
                </a:solidFill>
                <a:latin typeface="Arial" charset="0"/>
              </a:defRPr>
            </a:lvl9pPr>
          </a:lstStyle>
          <a:p>
            <a:pPr eaLnBrk="1" hangingPunct="1">
              <a:spcBef>
                <a:spcPct val="50000"/>
              </a:spcBef>
              <a:buFont typeface="Wingdings" pitchFamily="2" charset="2"/>
              <a:buNone/>
            </a:pPr>
            <a:r>
              <a:rPr lang="de-DE" sz="1400">
                <a:latin typeface="Frutiger 45 Light" pitchFamily="34" charset="0"/>
                <a:sym typeface="Wingdings" pitchFamily="2" charset="2"/>
              </a:rPr>
              <a:t>	</a:t>
            </a:r>
            <a:r>
              <a:rPr lang="en-GB" sz="1600" u="sng">
                <a:latin typeface="Frutiger 45 Light" pitchFamily="34" charset="0"/>
                <a:sym typeface="Wingdings" pitchFamily="2" charset="2"/>
              </a:rPr>
              <a:t>non - exclusive</a:t>
            </a:r>
            <a:br>
              <a:rPr lang="en-GB" sz="1600" u="sng">
                <a:latin typeface="Frutiger 45 Light" pitchFamily="34" charset="0"/>
                <a:sym typeface="Wingdings" pitchFamily="2" charset="2"/>
              </a:rPr>
            </a:br>
            <a:r>
              <a:rPr lang="en-GB" sz="1600" u="sng">
                <a:latin typeface="Frutiger 45 Light" pitchFamily="34" charset="0"/>
                <a:sym typeface="Wingdings" pitchFamily="2" charset="2"/>
              </a:rPr>
              <a:t/>
            </a:r>
            <a:br>
              <a:rPr lang="en-GB" sz="1600" u="sng">
                <a:latin typeface="Frutiger 45 Light" pitchFamily="34" charset="0"/>
                <a:sym typeface="Wingdings" pitchFamily="2" charset="2"/>
              </a:rPr>
            </a:br>
            <a:r>
              <a:rPr lang="en-GB" sz="1600">
                <a:latin typeface="Frutiger 45 Light" pitchFamily="34" charset="0"/>
                <a:sym typeface="Wingdings" pitchFamily="2" charset="2"/>
              </a:rPr>
              <a:t>	royalty - free license</a:t>
            </a:r>
            <a:br>
              <a:rPr lang="en-GB" sz="1600">
                <a:latin typeface="Frutiger 45 Light" pitchFamily="34" charset="0"/>
                <a:sym typeface="Wingdings" pitchFamily="2" charset="2"/>
              </a:rPr>
            </a:br>
            <a:r>
              <a:rPr lang="en-GB" sz="1600">
                <a:latin typeface="Frutiger 45 Light" pitchFamily="34" charset="0"/>
                <a:sym typeface="Wingdings" pitchFamily="2" charset="2"/>
              </a:rPr>
              <a:t/>
            </a:r>
            <a:br>
              <a:rPr lang="en-GB" sz="1600">
                <a:latin typeface="Frutiger 45 Light" pitchFamily="34" charset="0"/>
                <a:sym typeface="Wingdings" pitchFamily="2" charset="2"/>
              </a:rPr>
            </a:br>
            <a:r>
              <a:rPr lang="en-GB" sz="1600">
                <a:latin typeface="Frutiger 45 Light" pitchFamily="34" charset="0"/>
                <a:sym typeface="Wingdings" pitchFamily="2" charset="2"/>
              </a:rPr>
              <a:t>	for the purpose of 	application on which the R&amp;D</a:t>
            </a:r>
            <a:br>
              <a:rPr lang="en-GB" sz="1600">
                <a:latin typeface="Frutiger 45 Light" pitchFamily="34" charset="0"/>
                <a:sym typeface="Wingdings" pitchFamily="2" charset="2"/>
              </a:rPr>
            </a:br>
            <a:r>
              <a:rPr lang="en-GB" sz="1600">
                <a:latin typeface="Frutiger 45 Light" pitchFamily="34" charset="0"/>
                <a:sym typeface="Wingdings" pitchFamily="2" charset="2"/>
              </a:rPr>
              <a:t>   contract is based</a:t>
            </a:r>
            <a:endParaRPr lang="de-DE" sz="1600">
              <a:latin typeface="Frutiger 45 Light" pitchFamily="34" charset="0"/>
              <a:sym typeface="Wingdings" pitchFamily="2" charset="2"/>
            </a:endParaRPr>
          </a:p>
        </p:txBody>
      </p:sp>
      <p:sp>
        <p:nvSpPr>
          <p:cNvPr id="789511" name="Text Box 7"/>
          <p:cNvSpPr txBox="1">
            <a:spLocks noChangeArrowheads="1"/>
          </p:cNvSpPr>
          <p:nvPr/>
        </p:nvSpPr>
        <p:spPr bwMode="auto">
          <a:xfrm>
            <a:off x="5292970" y="3282950"/>
            <a:ext cx="3245827" cy="1771650"/>
          </a:xfrm>
          <a:prstGeom prst="rect">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algn="l" defTabSz="757238">
              <a:tabLst>
                <a:tab pos="160338" algn="l"/>
              </a:tabLst>
              <a:defRPr sz="2400">
                <a:solidFill>
                  <a:schemeClr val="tx1"/>
                </a:solidFill>
                <a:latin typeface="Arial" charset="0"/>
              </a:defRPr>
            </a:lvl1pPr>
            <a:lvl2pPr marL="501650" algn="l" defTabSz="757238">
              <a:tabLst>
                <a:tab pos="160338" algn="l"/>
              </a:tabLst>
              <a:defRPr sz="2400">
                <a:solidFill>
                  <a:schemeClr val="tx1"/>
                </a:solidFill>
                <a:latin typeface="Arial" charset="0"/>
              </a:defRPr>
            </a:lvl2pPr>
            <a:lvl3pPr marL="1001713" algn="l" defTabSz="757238">
              <a:tabLst>
                <a:tab pos="160338" algn="l"/>
              </a:tabLst>
              <a:defRPr sz="2400">
                <a:solidFill>
                  <a:schemeClr val="tx1"/>
                </a:solidFill>
                <a:latin typeface="Arial" charset="0"/>
              </a:defRPr>
            </a:lvl3pPr>
            <a:lvl4pPr marL="1503363" algn="l" defTabSz="757238">
              <a:tabLst>
                <a:tab pos="160338" algn="l"/>
              </a:tabLst>
              <a:defRPr sz="2400">
                <a:solidFill>
                  <a:schemeClr val="tx1"/>
                </a:solidFill>
                <a:latin typeface="Arial" charset="0"/>
              </a:defRPr>
            </a:lvl4pPr>
            <a:lvl5pPr marL="2003425" algn="l" defTabSz="757238">
              <a:tabLst>
                <a:tab pos="160338" algn="l"/>
              </a:tabLst>
              <a:defRPr sz="2400">
                <a:solidFill>
                  <a:schemeClr val="tx1"/>
                </a:solidFill>
                <a:latin typeface="Arial" charset="0"/>
              </a:defRPr>
            </a:lvl5pPr>
            <a:lvl6pPr marL="2460625" defTabSz="757238" eaLnBrk="0" fontAlgn="base" hangingPunct="0">
              <a:spcBef>
                <a:spcPct val="0"/>
              </a:spcBef>
              <a:spcAft>
                <a:spcPct val="0"/>
              </a:spcAft>
              <a:tabLst>
                <a:tab pos="160338" algn="l"/>
              </a:tabLst>
              <a:defRPr sz="2400">
                <a:solidFill>
                  <a:schemeClr val="tx1"/>
                </a:solidFill>
                <a:latin typeface="Arial" charset="0"/>
              </a:defRPr>
            </a:lvl6pPr>
            <a:lvl7pPr marL="2917825" defTabSz="757238" eaLnBrk="0" fontAlgn="base" hangingPunct="0">
              <a:spcBef>
                <a:spcPct val="0"/>
              </a:spcBef>
              <a:spcAft>
                <a:spcPct val="0"/>
              </a:spcAft>
              <a:tabLst>
                <a:tab pos="160338" algn="l"/>
              </a:tabLst>
              <a:defRPr sz="2400">
                <a:solidFill>
                  <a:schemeClr val="tx1"/>
                </a:solidFill>
                <a:latin typeface="Arial" charset="0"/>
              </a:defRPr>
            </a:lvl7pPr>
            <a:lvl8pPr marL="3375025" defTabSz="757238" eaLnBrk="0" fontAlgn="base" hangingPunct="0">
              <a:spcBef>
                <a:spcPct val="0"/>
              </a:spcBef>
              <a:spcAft>
                <a:spcPct val="0"/>
              </a:spcAft>
              <a:tabLst>
                <a:tab pos="160338" algn="l"/>
              </a:tabLst>
              <a:defRPr sz="2400">
                <a:solidFill>
                  <a:schemeClr val="tx1"/>
                </a:solidFill>
                <a:latin typeface="Arial" charset="0"/>
              </a:defRPr>
            </a:lvl8pPr>
            <a:lvl9pPr marL="3832225" defTabSz="757238" eaLnBrk="0" fontAlgn="base" hangingPunct="0">
              <a:spcBef>
                <a:spcPct val="0"/>
              </a:spcBef>
              <a:spcAft>
                <a:spcPct val="0"/>
              </a:spcAft>
              <a:tabLst>
                <a:tab pos="160338" algn="l"/>
              </a:tabLst>
              <a:defRPr sz="2400">
                <a:solidFill>
                  <a:schemeClr val="tx1"/>
                </a:solidFill>
                <a:latin typeface="Arial" charset="0"/>
              </a:defRPr>
            </a:lvl9pPr>
          </a:lstStyle>
          <a:p>
            <a:pPr eaLnBrk="1" hangingPunct="1">
              <a:spcBef>
                <a:spcPct val="50000"/>
              </a:spcBef>
              <a:buFont typeface="Wingdings" pitchFamily="2" charset="2"/>
              <a:buNone/>
            </a:pPr>
            <a:r>
              <a:rPr lang="de-DE" sz="1400">
                <a:latin typeface="Frutiger 45 Light" pitchFamily="34" charset="0"/>
                <a:sym typeface="Wingdings" pitchFamily="2" charset="2"/>
              </a:rPr>
              <a:t>	</a:t>
            </a:r>
            <a:r>
              <a:rPr lang="en-GB" sz="1600" u="sng">
                <a:latin typeface="Frutiger 45 Light" pitchFamily="34" charset="0"/>
                <a:sym typeface="Wingdings" pitchFamily="2" charset="2"/>
              </a:rPr>
              <a:t>exclusive license</a:t>
            </a:r>
            <a:br>
              <a:rPr lang="en-GB" sz="1600" u="sng">
                <a:latin typeface="Frutiger 45 Light" pitchFamily="34" charset="0"/>
                <a:sym typeface="Wingdings" pitchFamily="2" charset="2"/>
              </a:rPr>
            </a:br>
            <a:r>
              <a:rPr lang="en-GB" sz="1600">
                <a:latin typeface="Frutiger 45 Light" pitchFamily="34" charset="0"/>
                <a:sym typeface="Wingdings" pitchFamily="2" charset="2"/>
              </a:rPr>
              <a:t/>
            </a:r>
            <a:br>
              <a:rPr lang="en-GB" sz="1600">
                <a:latin typeface="Frutiger 45 Light" pitchFamily="34" charset="0"/>
                <a:sym typeface="Wingdings" pitchFamily="2" charset="2"/>
              </a:rPr>
            </a:br>
            <a:r>
              <a:rPr lang="en-GB" sz="1600">
                <a:latin typeface="Frutiger 45 Light" pitchFamily="34" charset="0"/>
                <a:sym typeface="Wingdings" pitchFamily="2" charset="2"/>
              </a:rPr>
              <a:t>	individual agreement</a:t>
            </a:r>
          </a:p>
          <a:p>
            <a:pPr eaLnBrk="1" hangingPunct="1">
              <a:spcBef>
                <a:spcPct val="50000"/>
              </a:spcBef>
              <a:buFont typeface="Wingdings" pitchFamily="2" charset="2"/>
              <a:buNone/>
            </a:pPr>
            <a:r>
              <a:rPr lang="en-GB" sz="1600">
                <a:latin typeface="Frutiger 45 Light" pitchFamily="34" charset="0"/>
                <a:sym typeface="Wingdings" pitchFamily="2" charset="2"/>
              </a:rPr>
              <a:t></a:t>
            </a:r>
            <a:r>
              <a:rPr lang="en-GB" sz="1600">
                <a:sym typeface="Wingdings" pitchFamily="2" charset="2"/>
              </a:rPr>
              <a:t>	</a:t>
            </a:r>
            <a:r>
              <a:rPr lang="en-GB" sz="1600">
                <a:latin typeface="Frutiger 45 Light" pitchFamily="34" charset="0"/>
                <a:sym typeface="Wingdings" pitchFamily="2" charset="2"/>
              </a:rPr>
              <a:t>Know-how non – exclusive</a:t>
            </a:r>
          </a:p>
          <a:p>
            <a:pPr eaLnBrk="1" hangingPunct="1">
              <a:spcBef>
                <a:spcPct val="50000"/>
              </a:spcBef>
              <a:buFont typeface="Wingdings" pitchFamily="2" charset="2"/>
              <a:buNone/>
            </a:pPr>
            <a:r>
              <a:rPr lang="en-GB" sz="1200">
                <a:latin typeface="Frutiger 45 Light" pitchFamily="34" charset="0"/>
                <a:sym typeface="Wingdings" pitchFamily="2" charset="2"/>
              </a:rPr>
              <a:t/>
            </a:r>
            <a:br>
              <a:rPr lang="en-GB" sz="1200">
                <a:latin typeface="Frutiger 45 Light" pitchFamily="34" charset="0"/>
                <a:sym typeface="Wingdings" pitchFamily="2" charset="2"/>
              </a:rPr>
            </a:br>
            <a:r>
              <a:rPr lang="de-DE" sz="1200">
                <a:latin typeface="Frutiger 45 Light" pitchFamily="34" charset="0"/>
                <a:sym typeface="Wingdings" pitchFamily="2" charset="2"/>
              </a:rPr>
              <a:t/>
            </a:r>
            <a:br>
              <a:rPr lang="de-DE" sz="1200">
                <a:latin typeface="Frutiger 45 Light" pitchFamily="34" charset="0"/>
                <a:sym typeface="Wingdings" pitchFamily="2" charset="2"/>
              </a:rPr>
            </a:br>
            <a:endParaRPr lang="de-DE" sz="800">
              <a:latin typeface="Frutiger 45 Light" pitchFamily="34" charset="0"/>
              <a:sym typeface="Wingdings" pitchFamily="2" charset="2"/>
            </a:endParaRPr>
          </a:p>
        </p:txBody>
      </p:sp>
      <p:sp>
        <p:nvSpPr>
          <p:cNvPr id="789512" name="Line 8"/>
          <p:cNvSpPr>
            <a:spLocks noChangeShapeType="1"/>
          </p:cNvSpPr>
          <p:nvPr/>
        </p:nvSpPr>
        <p:spPr bwMode="auto">
          <a:xfrm flipV="1">
            <a:off x="2416420" y="2225676"/>
            <a:ext cx="1970942" cy="784225"/>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89513" name="Line 9"/>
          <p:cNvSpPr>
            <a:spLocks noChangeShapeType="1"/>
          </p:cNvSpPr>
          <p:nvPr/>
        </p:nvSpPr>
        <p:spPr bwMode="auto">
          <a:xfrm rot="16200000" flipV="1">
            <a:off x="5317453" y="1664861"/>
            <a:ext cx="849313" cy="1970943"/>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89514" name="Text Box 10"/>
          <p:cNvSpPr txBox="1">
            <a:spLocks noChangeArrowheads="1"/>
          </p:cNvSpPr>
          <p:nvPr/>
        </p:nvSpPr>
        <p:spPr bwMode="auto">
          <a:xfrm>
            <a:off x="611066" y="500064"/>
            <a:ext cx="6409592" cy="4667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2" tIns="45696" rIns="91392" bIns="45696">
            <a:spAutoFit/>
          </a:bodyPr>
          <a:lstStyle/>
          <a:p>
            <a:pPr algn="l" eaLnBrk="1" hangingPunct="1">
              <a:spcBef>
                <a:spcPct val="50000"/>
              </a:spcBef>
            </a:pPr>
            <a:r>
              <a:rPr lang="en-GB" sz="2400">
                <a:latin typeface="Frutiger 45 Light" pitchFamily="34" charset="0"/>
              </a:rPr>
              <a:t>R&amp;D contracted to Fraunhofer</a:t>
            </a:r>
          </a:p>
        </p:txBody>
      </p:sp>
      <p:sp>
        <p:nvSpPr>
          <p:cNvPr id="789515" name="Line 11"/>
          <p:cNvSpPr>
            <a:spLocks noChangeShapeType="1"/>
          </p:cNvSpPr>
          <p:nvPr/>
        </p:nvSpPr>
        <p:spPr bwMode="auto">
          <a:xfrm>
            <a:off x="3708889" y="1628775"/>
            <a:ext cx="17994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89516" name="Line 12"/>
          <p:cNvSpPr>
            <a:spLocks noChangeShapeType="1"/>
          </p:cNvSpPr>
          <p:nvPr/>
        </p:nvSpPr>
        <p:spPr bwMode="auto">
          <a:xfrm>
            <a:off x="3708889" y="2060575"/>
            <a:ext cx="17994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22275298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ChangeArrowheads="1"/>
          </p:cNvSpPr>
          <p:nvPr/>
        </p:nvSpPr>
        <p:spPr bwMode="auto">
          <a:xfrm>
            <a:off x="611066" y="468313"/>
            <a:ext cx="7986346" cy="523716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5475" name="Rectangle 3"/>
          <p:cNvSpPr>
            <a:spLocks noChangeArrowheads="1"/>
          </p:cNvSpPr>
          <p:nvPr/>
        </p:nvSpPr>
        <p:spPr bwMode="auto">
          <a:xfrm>
            <a:off x="622789" y="479428"/>
            <a:ext cx="8005396" cy="12604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defTabSz="523875">
              <a:lnSpc>
                <a:spcPts val="1925"/>
              </a:lnSpc>
              <a:tabLst>
                <a:tab pos="195263" algn="l"/>
                <a:tab pos="392113" algn="l"/>
                <a:tab pos="2219325" algn="l"/>
                <a:tab pos="2416175" algn="l"/>
                <a:tab pos="2613025" algn="l"/>
              </a:tabLst>
            </a:pPr>
            <a:r>
              <a:rPr lang="en-GB" sz="4000" b="0">
                <a:latin typeface="TheSansOffice" pitchFamily="34" charset="0"/>
              </a:rPr>
              <a:t>Contract Research</a:t>
            </a:r>
            <a:br>
              <a:rPr lang="en-GB" sz="4000" b="0">
                <a:latin typeface="TheSansOffice" pitchFamily="34" charset="0"/>
              </a:rPr>
            </a:br>
            <a:r>
              <a:rPr lang="en-GB" sz="4000" b="0">
                <a:latin typeface="TheSansOffice" pitchFamily="34" charset="0"/>
              </a:rPr>
              <a:t/>
            </a:r>
            <a:br>
              <a:rPr lang="en-GB" sz="4000" b="0">
                <a:latin typeface="TheSansOffice" pitchFamily="34" charset="0"/>
              </a:rPr>
            </a:br>
            <a:r>
              <a:rPr lang="en-GB" sz="4000">
                <a:latin typeface="TheSansOffice" pitchFamily="34" charset="0"/>
              </a:rPr>
              <a:t>Rights on research results</a:t>
            </a:r>
          </a:p>
        </p:txBody>
      </p:sp>
      <p:sp>
        <p:nvSpPr>
          <p:cNvPr id="745476" name="Freeform 4"/>
          <p:cNvSpPr>
            <a:spLocks/>
          </p:cNvSpPr>
          <p:nvPr/>
        </p:nvSpPr>
        <p:spPr bwMode="auto">
          <a:xfrm>
            <a:off x="3178420" y="2813053"/>
            <a:ext cx="465992" cy="1077913"/>
          </a:xfrm>
          <a:custGeom>
            <a:avLst/>
            <a:gdLst>
              <a:gd name="T0" fmla="*/ 144 w 144"/>
              <a:gd name="T1" fmla="*/ 144 h 444"/>
              <a:gd name="T2" fmla="*/ 132 w 144"/>
              <a:gd name="T3" fmla="*/ 138 h 444"/>
              <a:gd name="T4" fmla="*/ 114 w 144"/>
              <a:gd name="T5" fmla="*/ 126 h 444"/>
              <a:gd name="T6" fmla="*/ 108 w 144"/>
              <a:gd name="T7" fmla="*/ 126 h 444"/>
              <a:gd name="T8" fmla="*/ 102 w 144"/>
              <a:gd name="T9" fmla="*/ 120 h 444"/>
              <a:gd name="T10" fmla="*/ 90 w 144"/>
              <a:gd name="T11" fmla="*/ 114 h 444"/>
              <a:gd name="T12" fmla="*/ 78 w 144"/>
              <a:gd name="T13" fmla="*/ 108 h 444"/>
              <a:gd name="T14" fmla="*/ 72 w 144"/>
              <a:gd name="T15" fmla="*/ 102 h 444"/>
              <a:gd name="T16" fmla="*/ 66 w 144"/>
              <a:gd name="T17" fmla="*/ 96 h 444"/>
              <a:gd name="T18" fmla="*/ 60 w 144"/>
              <a:gd name="T19" fmla="*/ 90 h 444"/>
              <a:gd name="T20" fmla="*/ 48 w 144"/>
              <a:gd name="T21" fmla="*/ 84 h 444"/>
              <a:gd name="T22" fmla="*/ 42 w 144"/>
              <a:gd name="T23" fmla="*/ 78 h 444"/>
              <a:gd name="T24" fmla="*/ 36 w 144"/>
              <a:gd name="T25" fmla="*/ 72 h 444"/>
              <a:gd name="T26" fmla="*/ 30 w 144"/>
              <a:gd name="T27" fmla="*/ 66 h 444"/>
              <a:gd name="T28" fmla="*/ 24 w 144"/>
              <a:gd name="T29" fmla="*/ 60 h 444"/>
              <a:gd name="T30" fmla="*/ 18 w 144"/>
              <a:gd name="T31" fmla="*/ 54 h 444"/>
              <a:gd name="T32" fmla="*/ 12 w 144"/>
              <a:gd name="T33" fmla="*/ 48 h 444"/>
              <a:gd name="T34" fmla="*/ 12 w 144"/>
              <a:gd name="T35" fmla="*/ 48 h 444"/>
              <a:gd name="T36" fmla="*/ 6 w 144"/>
              <a:gd name="T37" fmla="*/ 36 h 444"/>
              <a:gd name="T38" fmla="*/ 6 w 144"/>
              <a:gd name="T39" fmla="*/ 30 h 444"/>
              <a:gd name="T40" fmla="*/ 0 w 144"/>
              <a:gd name="T41" fmla="*/ 24 h 444"/>
              <a:gd name="T42" fmla="*/ 0 w 144"/>
              <a:gd name="T43" fmla="*/ 18 h 444"/>
              <a:gd name="T44" fmla="*/ 0 w 144"/>
              <a:gd name="T45" fmla="*/ 12 h 444"/>
              <a:gd name="T46" fmla="*/ 0 w 144"/>
              <a:gd name="T47" fmla="*/ 6 h 444"/>
              <a:gd name="T48" fmla="*/ 0 w 144"/>
              <a:gd name="T49" fmla="*/ 0 h 444"/>
              <a:gd name="T50" fmla="*/ 0 w 144"/>
              <a:gd name="T51" fmla="*/ 300 h 444"/>
              <a:gd name="T52" fmla="*/ 0 w 144"/>
              <a:gd name="T53" fmla="*/ 306 h 444"/>
              <a:gd name="T54" fmla="*/ 0 w 144"/>
              <a:gd name="T55" fmla="*/ 312 h 444"/>
              <a:gd name="T56" fmla="*/ 0 w 144"/>
              <a:gd name="T57" fmla="*/ 318 h 444"/>
              <a:gd name="T58" fmla="*/ 0 w 144"/>
              <a:gd name="T59" fmla="*/ 324 h 444"/>
              <a:gd name="T60" fmla="*/ 6 w 144"/>
              <a:gd name="T61" fmla="*/ 330 h 444"/>
              <a:gd name="T62" fmla="*/ 6 w 144"/>
              <a:gd name="T63" fmla="*/ 336 h 444"/>
              <a:gd name="T64" fmla="*/ 12 w 144"/>
              <a:gd name="T65" fmla="*/ 348 h 444"/>
              <a:gd name="T66" fmla="*/ 12 w 144"/>
              <a:gd name="T67" fmla="*/ 348 h 444"/>
              <a:gd name="T68" fmla="*/ 18 w 144"/>
              <a:gd name="T69" fmla="*/ 354 h 444"/>
              <a:gd name="T70" fmla="*/ 24 w 144"/>
              <a:gd name="T71" fmla="*/ 360 h 444"/>
              <a:gd name="T72" fmla="*/ 30 w 144"/>
              <a:gd name="T73" fmla="*/ 366 h 444"/>
              <a:gd name="T74" fmla="*/ 36 w 144"/>
              <a:gd name="T75" fmla="*/ 372 h 444"/>
              <a:gd name="T76" fmla="*/ 42 w 144"/>
              <a:gd name="T77" fmla="*/ 378 h 444"/>
              <a:gd name="T78" fmla="*/ 48 w 144"/>
              <a:gd name="T79" fmla="*/ 384 h 444"/>
              <a:gd name="T80" fmla="*/ 60 w 144"/>
              <a:gd name="T81" fmla="*/ 390 h 444"/>
              <a:gd name="T82" fmla="*/ 66 w 144"/>
              <a:gd name="T83" fmla="*/ 396 h 444"/>
              <a:gd name="T84" fmla="*/ 72 w 144"/>
              <a:gd name="T85" fmla="*/ 402 h 444"/>
              <a:gd name="T86" fmla="*/ 78 w 144"/>
              <a:gd name="T87" fmla="*/ 408 h 444"/>
              <a:gd name="T88" fmla="*/ 90 w 144"/>
              <a:gd name="T89" fmla="*/ 414 h 444"/>
              <a:gd name="T90" fmla="*/ 102 w 144"/>
              <a:gd name="T91" fmla="*/ 420 h 444"/>
              <a:gd name="T92" fmla="*/ 108 w 144"/>
              <a:gd name="T93" fmla="*/ 426 h 444"/>
              <a:gd name="T94" fmla="*/ 114 w 144"/>
              <a:gd name="T95" fmla="*/ 426 h 444"/>
              <a:gd name="T96" fmla="*/ 132 w 144"/>
              <a:gd name="T97" fmla="*/ 438 h 444"/>
              <a:gd name="T98" fmla="*/ 144 w 144"/>
              <a:gd name="T99" fmla="*/ 444 h 444"/>
              <a:gd name="T100" fmla="*/ 144 w 144"/>
              <a:gd name="T101" fmla="*/ 1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444">
                <a:moveTo>
                  <a:pt x="144" y="144"/>
                </a:moveTo>
                <a:lnTo>
                  <a:pt x="132" y="138"/>
                </a:lnTo>
                <a:lnTo>
                  <a:pt x="114" y="126"/>
                </a:lnTo>
                <a:lnTo>
                  <a:pt x="108" y="126"/>
                </a:lnTo>
                <a:lnTo>
                  <a:pt x="102" y="120"/>
                </a:lnTo>
                <a:lnTo>
                  <a:pt x="90" y="114"/>
                </a:lnTo>
                <a:lnTo>
                  <a:pt x="78" y="108"/>
                </a:lnTo>
                <a:lnTo>
                  <a:pt x="72" y="102"/>
                </a:lnTo>
                <a:lnTo>
                  <a:pt x="66" y="96"/>
                </a:lnTo>
                <a:lnTo>
                  <a:pt x="60" y="90"/>
                </a:lnTo>
                <a:lnTo>
                  <a:pt x="48" y="84"/>
                </a:lnTo>
                <a:lnTo>
                  <a:pt x="42" y="78"/>
                </a:lnTo>
                <a:lnTo>
                  <a:pt x="36" y="72"/>
                </a:lnTo>
                <a:lnTo>
                  <a:pt x="30" y="66"/>
                </a:lnTo>
                <a:lnTo>
                  <a:pt x="24" y="60"/>
                </a:lnTo>
                <a:lnTo>
                  <a:pt x="18" y="54"/>
                </a:lnTo>
                <a:lnTo>
                  <a:pt x="12" y="48"/>
                </a:lnTo>
                <a:lnTo>
                  <a:pt x="12" y="48"/>
                </a:lnTo>
                <a:lnTo>
                  <a:pt x="6" y="36"/>
                </a:lnTo>
                <a:lnTo>
                  <a:pt x="6" y="30"/>
                </a:lnTo>
                <a:lnTo>
                  <a:pt x="0" y="24"/>
                </a:lnTo>
                <a:lnTo>
                  <a:pt x="0" y="18"/>
                </a:lnTo>
                <a:lnTo>
                  <a:pt x="0" y="12"/>
                </a:lnTo>
                <a:lnTo>
                  <a:pt x="0" y="6"/>
                </a:lnTo>
                <a:lnTo>
                  <a:pt x="0" y="0"/>
                </a:lnTo>
                <a:lnTo>
                  <a:pt x="0" y="300"/>
                </a:lnTo>
                <a:lnTo>
                  <a:pt x="0" y="306"/>
                </a:lnTo>
                <a:lnTo>
                  <a:pt x="0" y="312"/>
                </a:lnTo>
                <a:lnTo>
                  <a:pt x="0" y="318"/>
                </a:lnTo>
                <a:lnTo>
                  <a:pt x="0" y="324"/>
                </a:lnTo>
                <a:lnTo>
                  <a:pt x="6" y="330"/>
                </a:lnTo>
                <a:lnTo>
                  <a:pt x="6" y="336"/>
                </a:lnTo>
                <a:lnTo>
                  <a:pt x="12" y="348"/>
                </a:lnTo>
                <a:lnTo>
                  <a:pt x="12" y="348"/>
                </a:lnTo>
                <a:lnTo>
                  <a:pt x="18" y="354"/>
                </a:lnTo>
                <a:lnTo>
                  <a:pt x="24" y="360"/>
                </a:lnTo>
                <a:lnTo>
                  <a:pt x="30" y="366"/>
                </a:lnTo>
                <a:lnTo>
                  <a:pt x="36" y="372"/>
                </a:lnTo>
                <a:lnTo>
                  <a:pt x="42" y="378"/>
                </a:lnTo>
                <a:lnTo>
                  <a:pt x="48" y="384"/>
                </a:lnTo>
                <a:lnTo>
                  <a:pt x="60" y="390"/>
                </a:lnTo>
                <a:lnTo>
                  <a:pt x="66" y="396"/>
                </a:lnTo>
                <a:lnTo>
                  <a:pt x="72" y="402"/>
                </a:lnTo>
                <a:lnTo>
                  <a:pt x="78" y="408"/>
                </a:lnTo>
                <a:lnTo>
                  <a:pt x="90" y="414"/>
                </a:lnTo>
                <a:lnTo>
                  <a:pt x="102" y="420"/>
                </a:lnTo>
                <a:lnTo>
                  <a:pt x="108" y="426"/>
                </a:lnTo>
                <a:lnTo>
                  <a:pt x="114" y="426"/>
                </a:lnTo>
                <a:lnTo>
                  <a:pt x="132" y="438"/>
                </a:lnTo>
                <a:lnTo>
                  <a:pt x="144" y="444"/>
                </a:lnTo>
                <a:lnTo>
                  <a:pt x="144" y="144"/>
                </a:lnTo>
                <a:close/>
              </a:path>
            </a:pathLst>
          </a:custGeom>
          <a:solidFill>
            <a:schemeClr val="hlink"/>
          </a:solidFill>
          <a:ln w="28575" cmpd="sng">
            <a:solidFill>
              <a:srgbClr val="000000"/>
            </a:solidFill>
            <a:prstDash val="solid"/>
            <a:round/>
            <a:headEnd/>
            <a:tailEnd/>
          </a:ln>
        </p:spPr>
        <p:txBody>
          <a:bodyPr/>
          <a:lstStyle/>
          <a:p>
            <a:endParaRPr lang="de-DE"/>
          </a:p>
        </p:txBody>
      </p:sp>
      <p:sp>
        <p:nvSpPr>
          <p:cNvPr id="745477" name="Freeform 5"/>
          <p:cNvSpPr>
            <a:spLocks/>
          </p:cNvSpPr>
          <p:nvPr/>
        </p:nvSpPr>
        <p:spPr bwMode="auto">
          <a:xfrm>
            <a:off x="3187214" y="2309813"/>
            <a:ext cx="3020157" cy="1111250"/>
          </a:xfrm>
          <a:custGeom>
            <a:avLst/>
            <a:gdLst>
              <a:gd name="T0" fmla="*/ 144 w 1080"/>
              <a:gd name="T1" fmla="*/ 282 h 282"/>
              <a:gd name="T2" fmla="*/ 132 w 1080"/>
              <a:gd name="T3" fmla="*/ 276 h 282"/>
              <a:gd name="T4" fmla="*/ 114 w 1080"/>
              <a:gd name="T5" fmla="*/ 264 h 282"/>
              <a:gd name="T6" fmla="*/ 108 w 1080"/>
              <a:gd name="T7" fmla="*/ 264 h 282"/>
              <a:gd name="T8" fmla="*/ 102 w 1080"/>
              <a:gd name="T9" fmla="*/ 258 h 282"/>
              <a:gd name="T10" fmla="*/ 84 w 1080"/>
              <a:gd name="T11" fmla="*/ 246 h 282"/>
              <a:gd name="T12" fmla="*/ 78 w 1080"/>
              <a:gd name="T13" fmla="*/ 246 h 282"/>
              <a:gd name="T14" fmla="*/ 72 w 1080"/>
              <a:gd name="T15" fmla="*/ 240 h 282"/>
              <a:gd name="T16" fmla="*/ 60 w 1080"/>
              <a:gd name="T17" fmla="*/ 228 h 282"/>
              <a:gd name="T18" fmla="*/ 54 w 1080"/>
              <a:gd name="T19" fmla="*/ 228 h 282"/>
              <a:gd name="T20" fmla="*/ 48 w 1080"/>
              <a:gd name="T21" fmla="*/ 222 h 282"/>
              <a:gd name="T22" fmla="*/ 36 w 1080"/>
              <a:gd name="T23" fmla="*/ 210 h 282"/>
              <a:gd name="T24" fmla="*/ 30 w 1080"/>
              <a:gd name="T25" fmla="*/ 204 h 282"/>
              <a:gd name="T26" fmla="*/ 24 w 1080"/>
              <a:gd name="T27" fmla="*/ 204 h 282"/>
              <a:gd name="T28" fmla="*/ 18 w 1080"/>
              <a:gd name="T29" fmla="*/ 192 h 282"/>
              <a:gd name="T30" fmla="*/ 12 w 1080"/>
              <a:gd name="T31" fmla="*/ 186 h 282"/>
              <a:gd name="T32" fmla="*/ 12 w 1080"/>
              <a:gd name="T33" fmla="*/ 186 h 282"/>
              <a:gd name="T34" fmla="*/ 6 w 1080"/>
              <a:gd name="T35" fmla="*/ 174 h 282"/>
              <a:gd name="T36" fmla="*/ 6 w 1080"/>
              <a:gd name="T37" fmla="*/ 168 h 282"/>
              <a:gd name="T38" fmla="*/ 0 w 1080"/>
              <a:gd name="T39" fmla="*/ 162 h 282"/>
              <a:gd name="T40" fmla="*/ 0 w 1080"/>
              <a:gd name="T41" fmla="*/ 156 h 282"/>
              <a:gd name="T42" fmla="*/ 0 w 1080"/>
              <a:gd name="T43" fmla="*/ 150 h 282"/>
              <a:gd name="T44" fmla="*/ 0 w 1080"/>
              <a:gd name="T45" fmla="*/ 144 h 282"/>
              <a:gd name="T46" fmla="*/ 0 w 1080"/>
              <a:gd name="T47" fmla="*/ 132 h 282"/>
              <a:gd name="T48" fmla="*/ 0 w 1080"/>
              <a:gd name="T49" fmla="*/ 132 h 282"/>
              <a:gd name="T50" fmla="*/ 0 w 1080"/>
              <a:gd name="T51" fmla="*/ 126 h 282"/>
              <a:gd name="T52" fmla="*/ 0 w 1080"/>
              <a:gd name="T53" fmla="*/ 114 h 282"/>
              <a:gd name="T54" fmla="*/ 6 w 1080"/>
              <a:gd name="T55" fmla="*/ 108 h 282"/>
              <a:gd name="T56" fmla="*/ 6 w 1080"/>
              <a:gd name="T57" fmla="*/ 108 h 282"/>
              <a:gd name="T58" fmla="*/ 12 w 1080"/>
              <a:gd name="T59" fmla="*/ 96 h 282"/>
              <a:gd name="T60" fmla="*/ 12 w 1080"/>
              <a:gd name="T61" fmla="*/ 90 h 282"/>
              <a:gd name="T62" fmla="*/ 18 w 1080"/>
              <a:gd name="T63" fmla="*/ 84 h 282"/>
              <a:gd name="T64" fmla="*/ 24 w 1080"/>
              <a:gd name="T65" fmla="*/ 78 h 282"/>
              <a:gd name="T66" fmla="*/ 30 w 1080"/>
              <a:gd name="T67" fmla="*/ 72 h 282"/>
              <a:gd name="T68" fmla="*/ 36 w 1080"/>
              <a:gd name="T69" fmla="*/ 66 h 282"/>
              <a:gd name="T70" fmla="*/ 48 w 1080"/>
              <a:gd name="T71" fmla="*/ 60 h 282"/>
              <a:gd name="T72" fmla="*/ 54 w 1080"/>
              <a:gd name="T73" fmla="*/ 54 h 282"/>
              <a:gd name="T74" fmla="*/ 60 w 1080"/>
              <a:gd name="T75" fmla="*/ 48 h 282"/>
              <a:gd name="T76" fmla="*/ 72 w 1080"/>
              <a:gd name="T77" fmla="*/ 42 h 282"/>
              <a:gd name="T78" fmla="*/ 78 w 1080"/>
              <a:gd name="T79" fmla="*/ 36 h 282"/>
              <a:gd name="T80" fmla="*/ 84 w 1080"/>
              <a:gd name="T81" fmla="*/ 30 h 282"/>
              <a:gd name="T82" fmla="*/ 102 w 1080"/>
              <a:gd name="T83" fmla="*/ 24 h 282"/>
              <a:gd name="T84" fmla="*/ 108 w 1080"/>
              <a:gd name="T85" fmla="*/ 18 h 282"/>
              <a:gd name="T86" fmla="*/ 114 w 1080"/>
              <a:gd name="T87" fmla="*/ 12 h 282"/>
              <a:gd name="T88" fmla="*/ 132 w 1080"/>
              <a:gd name="T89" fmla="*/ 6 h 282"/>
              <a:gd name="T90" fmla="*/ 144 w 1080"/>
              <a:gd name="T91" fmla="*/ 0 h 282"/>
              <a:gd name="T92" fmla="*/ 1080 w 1080"/>
              <a:gd name="T93" fmla="*/ 138 h 282"/>
              <a:gd name="T94" fmla="*/ 144 w 1080"/>
              <a:gd name="T95"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0" h="282">
                <a:moveTo>
                  <a:pt x="144" y="282"/>
                </a:moveTo>
                <a:lnTo>
                  <a:pt x="132" y="276"/>
                </a:lnTo>
                <a:lnTo>
                  <a:pt x="114" y="264"/>
                </a:lnTo>
                <a:lnTo>
                  <a:pt x="108" y="264"/>
                </a:lnTo>
                <a:lnTo>
                  <a:pt x="102" y="258"/>
                </a:lnTo>
                <a:lnTo>
                  <a:pt x="84" y="246"/>
                </a:lnTo>
                <a:lnTo>
                  <a:pt x="78" y="246"/>
                </a:lnTo>
                <a:lnTo>
                  <a:pt x="72" y="240"/>
                </a:lnTo>
                <a:lnTo>
                  <a:pt x="60" y="228"/>
                </a:lnTo>
                <a:lnTo>
                  <a:pt x="54" y="228"/>
                </a:lnTo>
                <a:lnTo>
                  <a:pt x="48" y="222"/>
                </a:lnTo>
                <a:lnTo>
                  <a:pt x="36" y="210"/>
                </a:lnTo>
                <a:lnTo>
                  <a:pt x="30" y="204"/>
                </a:lnTo>
                <a:lnTo>
                  <a:pt x="24" y="204"/>
                </a:lnTo>
                <a:lnTo>
                  <a:pt x="18" y="192"/>
                </a:lnTo>
                <a:lnTo>
                  <a:pt x="12" y="186"/>
                </a:lnTo>
                <a:lnTo>
                  <a:pt x="12" y="186"/>
                </a:lnTo>
                <a:lnTo>
                  <a:pt x="6" y="174"/>
                </a:lnTo>
                <a:lnTo>
                  <a:pt x="6" y="168"/>
                </a:lnTo>
                <a:lnTo>
                  <a:pt x="0" y="162"/>
                </a:lnTo>
                <a:lnTo>
                  <a:pt x="0" y="156"/>
                </a:lnTo>
                <a:lnTo>
                  <a:pt x="0" y="150"/>
                </a:lnTo>
                <a:lnTo>
                  <a:pt x="0" y="144"/>
                </a:lnTo>
                <a:lnTo>
                  <a:pt x="0" y="132"/>
                </a:lnTo>
                <a:lnTo>
                  <a:pt x="0" y="132"/>
                </a:lnTo>
                <a:lnTo>
                  <a:pt x="0" y="126"/>
                </a:lnTo>
                <a:lnTo>
                  <a:pt x="0" y="114"/>
                </a:lnTo>
                <a:lnTo>
                  <a:pt x="6" y="108"/>
                </a:lnTo>
                <a:lnTo>
                  <a:pt x="6" y="108"/>
                </a:lnTo>
                <a:lnTo>
                  <a:pt x="12" y="96"/>
                </a:lnTo>
                <a:lnTo>
                  <a:pt x="12" y="90"/>
                </a:lnTo>
                <a:lnTo>
                  <a:pt x="18" y="84"/>
                </a:lnTo>
                <a:lnTo>
                  <a:pt x="24" y="78"/>
                </a:lnTo>
                <a:lnTo>
                  <a:pt x="30" y="72"/>
                </a:lnTo>
                <a:lnTo>
                  <a:pt x="36" y="66"/>
                </a:lnTo>
                <a:lnTo>
                  <a:pt x="48" y="60"/>
                </a:lnTo>
                <a:lnTo>
                  <a:pt x="54" y="54"/>
                </a:lnTo>
                <a:lnTo>
                  <a:pt x="60" y="48"/>
                </a:lnTo>
                <a:lnTo>
                  <a:pt x="72" y="42"/>
                </a:lnTo>
                <a:lnTo>
                  <a:pt x="78" y="36"/>
                </a:lnTo>
                <a:lnTo>
                  <a:pt x="84" y="30"/>
                </a:lnTo>
                <a:lnTo>
                  <a:pt x="102" y="24"/>
                </a:lnTo>
                <a:lnTo>
                  <a:pt x="108" y="18"/>
                </a:lnTo>
                <a:lnTo>
                  <a:pt x="114" y="12"/>
                </a:lnTo>
                <a:lnTo>
                  <a:pt x="132" y="6"/>
                </a:lnTo>
                <a:lnTo>
                  <a:pt x="144" y="0"/>
                </a:lnTo>
                <a:lnTo>
                  <a:pt x="1080" y="138"/>
                </a:lnTo>
                <a:lnTo>
                  <a:pt x="144" y="282"/>
                </a:lnTo>
                <a:close/>
              </a:path>
            </a:pathLst>
          </a:custGeom>
          <a:solidFill>
            <a:schemeClr val="hlink"/>
          </a:solidFill>
          <a:ln w="28575" cmpd="sng">
            <a:solidFill>
              <a:srgbClr val="000000"/>
            </a:solidFill>
            <a:prstDash val="solid"/>
            <a:round/>
            <a:headEnd/>
            <a:tailEnd/>
          </a:ln>
        </p:spPr>
        <p:txBody>
          <a:bodyPr/>
          <a:lstStyle/>
          <a:p>
            <a:endParaRPr lang="de-DE"/>
          </a:p>
        </p:txBody>
      </p:sp>
      <p:sp>
        <p:nvSpPr>
          <p:cNvPr id="745478" name="Freeform 6"/>
          <p:cNvSpPr>
            <a:spLocks/>
          </p:cNvSpPr>
          <p:nvPr/>
        </p:nvSpPr>
        <p:spPr bwMode="auto">
          <a:xfrm>
            <a:off x="5142036" y="3197225"/>
            <a:ext cx="1200150" cy="495300"/>
          </a:xfrm>
          <a:custGeom>
            <a:avLst/>
            <a:gdLst>
              <a:gd name="T0" fmla="*/ 0 w 936"/>
              <a:gd name="T1" fmla="*/ 0 h 276"/>
              <a:gd name="T2" fmla="*/ 18 w 936"/>
              <a:gd name="T3" fmla="*/ 0 h 276"/>
              <a:gd name="T4" fmla="*/ 54 w 936"/>
              <a:gd name="T5" fmla="*/ 0 h 276"/>
              <a:gd name="T6" fmla="*/ 72 w 936"/>
              <a:gd name="T7" fmla="*/ 0 h 276"/>
              <a:gd name="T8" fmla="*/ 90 w 936"/>
              <a:gd name="T9" fmla="*/ 0 h 276"/>
              <a:gd name="T10" fmla="*/ 132 w 936"/>
              <a:gd name="T11" fmla="*/ 0 h 276"/>
              <a:gd name="T12" fmla="*/ 150 w 936"/>
              <a:gd name="T13" fmla="*/ 0 h 276"/>
              <a:gd name="T14" fmla="*/ 168 w 936"/>
              <a:gd name="T15" fmla="*/ 0 h 276"/>
              <a:gd name="T16" fmla="*/ 204 w 936"/>
              <a:gd name="T17" fmla="*/ 6 h 276"/>
              <a:gd name="T18" fmla="*/ 222 w 936"/>
              <a:gd name="T19" fmla="*/ 6 h 276"/>
              <a:gd name="T20" fmla="*/ 240 w 936"/>
              <a:gd name="T21" fmla="*/ 6 h 276"/>
              <a:gd name="T22" fmla="*/ 276 w 936"/>
              <a:gd name="T23" fmla="*/ 6 h 276"/>
              <a:gd name="T24" fmla="*/ 294 w 936"/>
              <a:gd name="T25" fmla="*/ 12 h 276"/>
              <a:gd name="T26" fmla="*/ 312 w 936"/>
              <a:gd name="T27" fmla="*/ 12 h 276"/>
              <a:gd name="T28" fmla="*/ 348 w 936"/>
              <a:gd name="T29" fmla="*/ 12 h 276"/>
              <a:gd name="T30" fmla="*/ 366 w 936"/>
              <a:gd name="T31" fmla="*/ 18 h 276"/>
              <a:gd name="T32" fmla="*/ 384 w 936"/>
              <a:gd name="T33" fmla="*/ 18 h 276"/>
              <a:gd name="T34" fmla="*/ 420 w 936"/>
              <a:gd name="T35" fmla="*/ 18 h 276"/>
              <a:gd name="T36" fmla="*/ 438 w 936"/>
              <a:gd name="T37" fmla="*/ 24 h 276"/>
              <a:gd name="T38" fmla="*/ 456 w 936"/>
              <a:gd name="T39" fmla="*/ 24 h 276"/>
              <a:gd name="T40" fmla="*/ 486 w 936"/>
              <a:gd name="T41" fmla="*/ 30 h 276"/>
              <a:gd name="T42" fmla="*/ 504 w 936"/>
              <a:gd name="T43" fmla="*/ 30 h 276"/>
              <a:gd name="T44" fmla="*/ 522 w 936"/>
              <a:gd name="T45" fmla="*/ 36 h 276"/>
              <a:gd name="T46" fmla="*/ 552 w 936"/>
              <a:gd name="T47" fmla="*/ 36 h 276"/>
              <a:gd name="T48" fmla="*/ 570 w 936"/>
              <a:gd name="T49" fmla="*/ 42 h 276"/>
              <a:gd name="T50" fmla="*/ 588 w 936"/>
              <a:gd name="T51" fmla="*/ 42 h 276"/>
              <a:gd name="T52" fmla="*/ 618 w 936"/>
              <a:gd name="T53" fmla="*/ 48 h 276"/>
              <a:gd name="T54" fmla="*/ 636 w 936"/>
              <a:gd name="T55" fmla="*/ 54 h 276"/>
              <a:gd name="T56" fmla="*/ 648 w 936"/>
              <a:gd name="T57" fmla="*/ 54 h 276"/>
              <a:gd name="T58" fmla="*/ 678 w 936"/>
              <a:gd name="T59" fmla="*/ 60 h 276"/>
              <a:gd name="T60" fmla="*/ 690 w 936"/>
              <a:gd name="T61" fmla="*/ 66 h 276"/>
              <a:gd name="T62" fmla="*/ 708 w 936"/>
              <a:gd name="T63" fmla="*/ 66 h 276"/>
              <a:gd name="T64" fmla="*/ 738 w 936"/>
              <a:gd name="T65" fmla="*/ 72 h 276"/>
              <a:gd name="T66" fmla="*/ 750 w 936"/>
              <a:gd name="T67" fmla="*/ 78 h 276"/>
              <a:gd name="T68" fmla="*/ 762 w 936"/>
              <a:gd name="T69" fmla="*/ 78 h 276"/>
              <a:gd name="T70" fmla="*/ 786 w 936"/>
              <a:gd name="T71" fmla="*/ 90 h 276"/>
              <a:gd name="T72" fmla="*/ 804 w 936"/>
              <a:gd name="T73" fmla="*/ 90 h 276"/>
              <a:gd name="T74" fmla="*/ 816 w 936"/>
              <a:gd name="T75" fmla="*/ 96 h 276"/>
              <a:gd name="T76" fmla="*/ 840 w 936"/>
              <a:gd name="T77" fmla="*/ 102 h 276"/>
              <a:gd name="T78" fmla="*/ 852 w 936"/>
              <a:gd name="T79" fmla="*/ 108 h 276"/>
              <a:gd name="T80" fmla="*/ 864 w 936"/>
              <a:gd name="T81" fmla="*/ 108 h 276"/>
              <a:gd name="T82" fmla="*/ 882 w 936"/>
              <a:gd name="T83" fmla="*/ 120 h 276"/>
              <a:gd name="T84" fmla="*/ 894 w 936"/>
              <a:gd name="T85" fmla="*/ 120 h 276"/>
              <a:gd name="T86" fmla="*/ 906 w 936"/>
              <a:gd name="T87" fmla="*/ 126 h 276"/>
              <a:gd name="T88" fmla="*/ 924 w 936"/>
              <a:gd name="T89" fmla="*/ 132 h 276"/>
              <a:gd name="T90" fmla="*/ 936 w 936"/>
              <a:gd name="T91" fmla="*/ 138 h 276"/>
              <a:gd name="T92" fmla="*/ 0 w 936"/>
              <a:gd name="T93" fmla="*/ 276 h 276"/>
              <a:gd name="T94" fmla="*/ 0 w 936"/>
              <a:gd name="T9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6" h="276">
                <a:moveTo>
                  <a:pt x="0" y="0"/>
                </a:moveTo>
                <a:lnTo>
                  <a:pt x="18" y="0"/>
                </a:lnTo>
                <a:lnTo>
                  <a:pt x="54" y="0"/>
                </a:lnTo>
                <a:lnTo>
                  <a:pt x="72" y="0"/>
                </a:lnTo>
                <a:lnTo>
                  <a:pt x="90" y="0"/>
                </a:lnTo>
                <a:lnTo>
                  <a:pt x="132" y="0"/>
                </a:lnTo>
                <a:lnTo>
                  <a:pt x="150" y="0"/>
                </a:lnTo>
                <a:lnTo>
                  <a:pt x="168" y="0"/>
                </a:lnTo>
                <a:lnTo>
                  <a:pt x="204" y="6"/>
                </a:lnTo>
                <a:lnTo>
                  <a:pt x="222" y="6"/>
                </a:lnTo>
                <a:lnTo>
                  <a:pt x="240" y="6"/>
                </a:lnTo>
                <a:lnTo>
                  <a:pt x="276" y="6"/>
                </a:lnTo>
                <a:lnTo>
                  <a:pt x="294" y="12"/>
                </a:lnTo>
                <a:lnTo>
                  <a:pt x="312" y="12"/>
                </a:lnTo>
                <a:lnTo>
                  <a:pt x="348" y="12"/>
                </a:lnTo>
                <a:lnTo>
                  <a:pt x="366" y="18"/>
                </a:lnTo>
                <a:lnTo>
                  <a:pt x="384" y="18"/>
                </a:lnTo>
                <a:lnTo>
                  <a:pt x="420" y="18"/>
                </a:lnTo>
                <a:lnTo>
                  <a:pt x="438" y="24"/>
                </a:lnTo>
                <a:lnTo>
                  <a:pt x="456" y="24"/>
                </a:lnTo>
                <a:lnTo>
                  <a:pt x="486" y="30"/>
                </a:lnTo>
                <a:lnTo>
                  <a:pt x="504" y="30"/>
                </a:lnTo>
                <a:lnTo>
                  <a:pt x="522" y="36"/>
                </a:lnTo>
                <a:lnTo>
                  <a:pt x="552" y="36"/>
                </a:lnTo>
                <a:lnTo>
                  <a:pt x="570" y="42"/>
                </a:lnTo>
                <a:lnTo>
                  <a:pt x="588" y="42"/>
                </a:lnTo>
                <a:lnTo>
                  <a:pt x="618" y="48"/>
                </a:lnTo>
                <a:lnTo>
                  <a:pt x="636" y="54"/>
                </a:lnTo>
                <a:lnTo>
                  <a:pt x="648" y="54"/>
                </a:lnTo>
                <a:lnTo>
                  <a:pt x="678" y="60"/>
                </a:lnTo>
                <a:lnTo>
                  <a:pt x="690" y="66"/>
                </a:lnTo>
                <a:lnTo>
                  <a:pt x="708" y="66"/>
                </a:lnTo>
                <a:lnTo>
                  <a:pt x="738" y="72"/>
                </a:lnTo>
                <a:lnTo>
                  <a:pt x="750" y="78"/>
                </a:lnTo>
                <a:lnTo>
                  <a:pt x="762" y="78"/>
                </a:lnTo>
                <a:lnTo>
                  <a:pt x="786" y="90"/>
                </a:lnTo>
                <a:lnTo>
                  <a:pt x="804" y="90"/>
                </a:lnTo>
                <a:lnTo>
                  <a:pt x="816" y="96"/>
                </a:lnTo>
                <a:lnTo>
                  <a:pt x="840" y="102"/>
                </a:lnTo>
                <a:lnTo>
                  <a:pt x="852" y="108"/>
                </a:lnTo>
                <a:lnTo>
                  <a:pt x="864" y="108"/>
                </a:lnTo>
                <a:lnTo>
                  <a:pt x="882" y="120"/>
                </a:lnTo>
                <a:lnTo>
                  <a:pt x="894" y="120"/>
                </a:lnTo>
                <a:lnTo>
                  <a:pt x="906" y="126"/>
                </a:lnTo>
                <a:lnTo>
                  <a:pt x="924" y="132"/>
                </a:lnTo>
                <a:lnTo>
                  <a:pt x="936" y="138"/>
                </a:lnTo>
                <a:lnTo>
                  <a:pt x="0" y="276"/>
                </a:lnTo>
                <a:lnTo>
                  <a:pt x="0" y="0"/>
                </a:lnTo>
                <a:close/>
              </a:path>
            </a:pathLst>
          </a:custGeom>
          <a:solidFill>
            <a:srgbClr val="9999FF"/>
          </a:solidFill>
          <a:ln w="28575" cmpd="sng">
            <a:solidFill>
              <a:srgbClr val="000000"/>
            </a:solidFill>
            <a:prstDash val="solid"/>
            <a:round/>
            <a:headEnd/>
            <a:tailEnd/>
          </a:ln>
        </p:spPr>
        <p:txBody>
          <a:bodyPr/>
          <a:lstStyle/>
          <a:p>
            <a:endParaRPr lang="de-DE"/>
          </a:p>
        </p:txBody>
      </p:sp>
      <p:sp>
        <p:nvSpPr>
          <p:cNvPr id="745479" name="Freeform 7"/>
          <p:cNvSpPr>
            <a:spLocks/>
          </p:cNvSpPr>
          <p:nvPr/>
        </p:nvSpPr>
        <p:spPr bwMode="auto">
          <a:xfrm>
            <a:off x="5190394" y="2805113"/>
            <a:ext cx="1198685" cy="495300"/>
          </a:xfrm>
          <a:custGeom>
            <a:avLst/>
            <a:gdLst>
              <a:gd name="T0" fmla="*/ 0 w 936"/>
              <a:gd name="T1" fmla="*/ 0 h 276"/>
              <a:gd name="T2" fmla="*/ 18 w 936"/>
              <a:gd name="T3" fmla="*/ 0 h 276"/>
              <a:gd name="T4" fmla="*/ 54 w 936"/>
              <a:gd name="T5" fmla="*/ 0 h 276"/>
              <a:gd name="T6" fmla="*/ 72 w 936"/>
              <a:gd name="T7" fmla="*/ 0 h 276"/>
              <a:gd name="T8" fmla="*/ 90 w 936"/>
              <a:gd name="T9" fmla="*/ 0 h 276"/>
              <a:gd name="T10" fmla="*/ 132 w 936"/>
              <a:gd name="T11" fmla="*/ 0 h 276"/>
              <a:gd name="T12" fmla="*/ 150 w 936"/>
              <a:gd name="T13" fmla="*/ 0 h 276"/>
              <a:gd name="T14" fmla="*/ 168 w 936"/>
              <a:gd name="T15" fmla="*/ 0 h 276"/>
              <a:gd name="T16" fmla="*/ 204 w 936"/>
              <a:gd name="T17" fmla="*/ 6 h 276"/>
              <a:gd name="T18" fmla="*/ 222 w 936"/>
              <a:gd name="T19" fmla="*/ 6 h 276"/>
              <a:gd name="T20" fmla="*/ 240 w 936"/>
              <a:gd name="T21" fmla="*/ 6 h 276"/>
              <a:gd name="T22" fmla="*/ 276 w 936"/>
              <a:gd name="T23" fmla="*/ 6 h 276"/>
              <a:gd name="T24" fmla="*/ 294 w 936"/>
              <a:gd name="T25" fmla="*/ 12 h 276"/>
              <a:gd name="T26" fmla="*/ 312 w 936"/>
              <a:gd name="T27" fmla="*/ 12 h 276"/>
              <a:gd name="T28" fmla="*/ 348 w 936"/>
              <a:gd name="T29" fmla="*/ 12 h 276"/>
              <a:gd name="T30" fmla="*/ 366 w 936"/>
              <a:gd name="T31" fmla="*/ 18 h 276"/>
              <a:gd name="T32" fmla="*/ 384 w 936"/>
              <a:gd name="T33" fmla="*/ 18 h 276"/>
              <a:gd name="T34" fmla="*/ 420 w 936"/>
              <a:gd name="T35" fmla="*/ 18 h 276"/>
              <a:gd name="T36" fmla="*/ 438 w 936"/>
              <a:gd name="T37" fmla="*/ 24 h 276"/>
              <a:gd name="T38" fmla="*/ 456 w 936"/>
              <a:gd name="T39" fmla="*/ 24 h 276"/>
              <a:gd name="T40" fmla="*/ 486 w 936"/>
              <a:gd name="T41" fmla="*/ 30 h 276"/>
              <a:gd name="T42" fmla="*/ 504 w 936"/>
              <a:gd name="T43" fmla="*/ 30 h 276"/>
              <a:gd name="T44" fmla="*/ 522 w 936"/>
              <a:gd name="T45" fmla="*/ 36 h 276"/>
              <a:gd name="T46" fmla="*/ 552 w 936"/>
              <a:gd name="T47" fmla="*/ 36 h 276"/>
              <a:gd name="T48" fmla="*/ 570 w 936"/>
              <a:gd name="T49" fmla="*/ 42 h 276"/>
              <a:gd name="T50" fmla="*/ 588 w 936"/>
              <a:gd name="T51" fmla="*/ 42 h 276"/>
              <a:gd name="T52" fmla="*/ 618 w 936"/>
              <a:gd name="T53" fmla="*/ 48 h 276"/>
              <a:gd name="T54" fmla="*/ 636 w 936"/>
              <a:gd name="T55" fmla="*/ 54 h 276"/>
              <a:gd name="T56" fmla="*/ 648 w 936"/>
              <a:gd name="T57" fmla="*/ 54 h 276"/>
              <a:gd name="T58" fmla="*/ 678 w 936"/>
              <a:gd name="T59" fmla="*/ 60 h 276"/>
              <a:gd name="T60" fmla="*/ 690 w 936"/>
              <a:gd name="T61" fmla="*/ 66 h 276"/>
              <a:gd name="T62" fmla="*/ 708 w 936"/>
              <a:gd name="T63" fmla="*/ 66 h 276"/>
              <a:gd name="T64" fmla="*/ 738 w 936"/>
              <a:gd name="T65" fmla="*/ 72 h 276"/>
              <a:gd name="T66" fmla="*/ 750 w 936"/>
              <a:gd name="T67" fmla="*/ 78 h 276"/>
              <a:gd name="T68" fmla="*/ 762 w 936"/>
              <a:gd name="T69" fmla="*/ 78 h 276"/>
              <a:gd name="T70" fmla="*/ 786 w 936"/>
              <a:gd name="T71" fmla="*/ 90 h 276"/>
              <a:gd name="T72" fmla="*/ 804 w 936"/>
              <a:gd name="T73" fmla="*/ 90 h 276"/>
              <a:gd name="T74" fmla="*/ 816 w 936"/>
              <a:gd name="T75" fmla="*/ 96 h 276"/>
              <a:gd name="T76" fmla="*/ 840 w 936"/>
              <a:gd name="T77" fmla="*/ 102 h 276"/>
              <a:gd name="T78" fmla="*/ 852 w 936"/>
              <a:gd name="T79" fmla="*/ 108 h 276"/>
              <a:gd name="T80" fmla="*/ 864 w 936"/>
              <a:gd name="T81" fmla="*/ 108 h 276"/>
              <a:gd name="T82" fmla="*/ 882 w 936"/>
              <a:gd name="T83" fmla="*/ 120 h 276"/>
              <a:gd name="T84" fmla="*/ 894 w 936"/>
              <a:gd name="T85" fmla="*/ 120 h 276"/>
              <a:gd name="T86" fmla="*/ 906 w 936"/>
              <a:gd name="T87" fmla="*/ 126 h 276"/>
              <a:gd name="T88" fmla="*/ 924 w 936"/>
              <a:gd name="T89" fmla="*/ 132 h 276"/>
              <a:gd name="T90" fmla="*/ 936 w 936"/>
              <a:gd name="T91" fmla="*/ 138 h 276"/>
              <a:gd name="T92" fmla="*/ 0 w 936"/>
              <a:gd name="T93" fmla="*/ 276 h 276"/>
              <a:gd name="T94" fmla="*/ 0 w 936"/>
              <a:gd name="T9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6" h="276">
                <a:moveTo>
                  <a:pt x="0" y="0"/>
                </a:moveTo>
                <a:lnTo>
                  <a:pt x="18" y="0"/>
                </a:lnTo>
                <a:lnTo>
                  <a:pt x="54" y="0"/>
                </a:lnTo>
                <a:lnTo>
                  <a:pt x="72" y="0"/>
                </a:lnTo>
                <a:lnTo>
                  <a:pt x="90" y="0"/>
                </a:lnTo>
                <a:lnTo>
                  <a:pt x="132" y="0"/>
                </a:lnTo>
                <a:lnTo>
                  <a:pt x="150" y="0"/>
                </a:lnTo>
                <a:lnTo>
                  <a:pt x="168" y="0"/>
                </a:lnTo>
                <a:lnTo>
                  <a:pt x="204" y="6"/>
                </a:lnTo>
                <a:lnTo>
                  <a:pt x="222" y="6"/>
                </a:lnTo>
                <a:lnTo>
                  <a:pt x="240" y="6"/>
                </a:lnTo>
                <a:lnTo>
                  <a:pt x="276" y="6"/>
                </a:lnTo>
                <a:lnTo>
                  <a:pt x="294" y="12"/>
                </a:lnTo>
                <a:lnTo>
                  <a:pt x="312" y="12"/>
                </a:lnTo>
                <a:lnTo>
                  <a:pt x="348" y="12"/>
                </a:lnTo>
                <a:lnTo>
                  <a:pt x="366" y="18"/>
                </a:lnTo>
                <a:lnTo>
                  <a:pt x="384" y="18"/>
                </a:lnTo>
                <a:lnTo>
                  <a:pt x="420" y="18"/>
                </a:lnTo>
                <a:lnTo>
                  <a:pt x="438" y="24"/>
                </a:lnTo>
                <a:lnTo>
                  <a:pt x="456" y="24"/>
                </a:lnTo>
                <a:lnTo>
                  <a:pt x="486" y="30"/>
                </a:lnTo>
                <a:lnTo>
                  <a:pt x="504" y="30"/>
                </a:lnTo>
                <a:lnTo>
                  <a:pt x="522" y="36"/>
                </a:lnTo>
                <a:lnTo>
                  <a:pt x="552" y="36"/>
                </a:lnTo>
                <a:lnTo>
                  <a:pt x="570" y="42"/>
                </a:lnTo>
                <a:lnTo>
                  <a:pt x="588" y="42"/>
                </a:lnTo>
                <a:lnTo>
                  <a:pt x="618" y="48"/>
                </a:lnTo>
                <a:lnTo>
                  <a:pt x="636" y="54"/>
                </a:lnTo>
                <a:lnTo>
                  <a:pt x="648" y="54"/>
                </a:lnTo>
                <a:lnTo>
                  <a:pt x="678" y="60"/>
                </a:lnTo>
                <a:lnTo>
                  <a:pt x="690" y="66"/>
                </a:lnTo>
                <a:lnTo>
                  <a:pt x="708" y="66"/>
                </a:lnTo>
                <a:lnTo>
                  <a:pt x="738" y="72"/>
                </a:lnTo>
                <a:lnTo>
                  <a:pt x="750" y="78"/>
                </a:lnTo>
                <a:lnTo>
                  <a:pt x="762" y="78"/>
                </a:lnTo>
                <a:lnTo>
                  <a:pt x="786" y="90"/>
                </a:lnTo>
                <a:lnTo>
                  <a:pt x="804" y="90"/>
                </a:lnTo>
                <a:lnTo>
                  <a:pt x="816" y="96"/>
                </a:lnTo>
                <a:lnTo>
                  <a:pt x="840" y="102"/>
                </a:lnTo>
                <a:lnTo>
                  <a:pt x="852" y="108"/>
                </a:lnTo>
                <a:lnTo>
                  <a:pt x="864" y="108"/>
                </a:lnTo>
                <a:lnTo>
                  <a:pt x="882" y="120"/>
                </a:lnTo>
                <a:lnTo>
                  <a:pt x="894" y="120"/>
                </a:lnTo>
                <a:lnTo>
                  <a:pt x="906" y="126"/>
                </a:lnTo>
                <a:lnTo>
                  <a:pt x="924" y="132"/>
                </a:lnTo>
                <a:lnTo>
                  <a:pt x="936" y="138"/>
                </a:lnTo>
                <a:lnTo>
                  <a:pt x="0" y="276"/>
                </a:lnTo>
                <a:lnTo>
                  <a:pt x="0" y="0"/>
                </a:lnTo>
                <a:close/>
              </a:path>
            </a:pathLst>
          </a:custGeom>
          <a:solidFill>
            <a:srgbClr val="9999FF"/>
          </a:solidFill>
          <a:ln w="28575" cmpd="sng">
            <a:solidFill>
              <a:srgbClr val="000000"/>
            </a:solidFill>
            <a:prstDash val="solid"/>
            <a:round/>
            <a:headEnd/>
            <a:tailEnd/>
          </a:ln>
        </p:spPr>
        <p:txBody>
          <a:bodyPr/>
          <a:lstStyle/>
          <a:p>
            <a:endParaRPr lang="de-DE"/>
          </a:p>
        </p:txBody>
      </p:sp>
      <p:sp>
        <p:nvSpPr>
          <p:cNvPr id="745480" name="Freeform 8"/>
          <p:cNvSpPr>
            <a:spLocks/>
          </p:cNvSpPr>
          <p:nvPr/>
        </p:nvSpPr>
        <p:spPr bwMode="auto">
          <a:xfrm>
            <a:off x="5646129" y="3281365"/>
            <a:ext cx="1138603" cy="1012825"/>
          </a:xfrm>
          <a:custGeom>
            <a:avLst/>
            <a:gdLst>
              <a:gd name="T0" fmla="*/ 0 w 936"/>
              <a:gd name="T1" fmla="*/ 0 h 438"/>
              <a:gd name="T2" fmla="*/ 936 w 936"/>
              <a:gd name="T3" fmla="*/ 138 h 438"/>
              <a:gd name="T4" fmla="*/ 936 w 936"/>
              <a:gd name="T5" fmla="*/ 438 h 438"/>
              <a:gd name="T6" fmla="*/ 0 w 936"/>
              <a:gd name="T7" fmla="*/ 300 h 438"/>
              <a:gd name="T8" fmla="*/ 0 w 936"/>
              <a:gd name="T9" fmla="*/ 0 h 438"/>
            </a:gdLst>
            <a:ahLst/>
            <a:cxnLst>
              <a:cxn ang="0">
                <a:pos x="T0" y="T1"/>
              </a:cxn>
              <a:cxn ang="0">
                <a:pos x="T2" y="T3"/>
              </a:cxn>
              <a:cxn ang="0">
                <a:pos x="T4" y="T5"/>
              </a:cxn>
              <a:cxn ang="0">
                <a:pos x="T6" y="T7"/>
              </a:cxn>
              <a:cxn ang="0">
                <a:pos x="T8" y="T9"/>
              </a:cxn>
            </a:cxnLst>
            <a:rect l="0" t="0" r="r" b="b"/>
            <a:pathLst>
              <a:path w="936" h="438">
                <a:moveTo>
                  <a:pt x="0" y="0"/>
                </a:moveTo>
                <a:lnTo>
                  <a:pt x="936" y="138"/>
                </a:lnTo>
                <a:lnTo>
                  <a:pt x="936" y="438"/>
                </a:lnTo>
                <a:lnTo>
                  <a:pt x="0" y="300"/>
                </a:lnTo>
                <a:lnTo>
                  <a:pt x="0" y="0"/>
                </a:lnTo>
                <a:close/>
              </a:path>
            </a:pathLst>
          </a:custGeom>
          <a:solidFill>
            <a:srgbClr val="D5D5D5"/>
          </a:solidFill>
          <a:ln w="28575" cmpd="sng">
            <a:solidFill>
              <a:srgbClr val="000000"/>
            </a:solidFill>
            <a:prstDash val="solid"/>
            <a:round/>
            <a:headEnd/>
            <a:tailEnd/>
          </a:ln>
        </p:spPr>
        <p:txBody>
          <a:bodyPr/>
          <a:lstStyle/>
          <a:p>
            <a:endParaRPr lang="de-DE"/>
          </a:p>
        </p:txBody>
      </p:sp>
      <p:sp>
        <p:nvSpPr>
          <p:cNvPr id="745481" name="Freeform 9"/>
          <p:cNvSpPr>
            <a:spLocks/>
          </p:cNvSpPr>
          <p:nvPr/>
        </p:nvSpPr>
        <p:spPr bwMode="auto">
          <a:xfrm>
            <a:off x="5099540" y="1881188"/>
            <a:ext cx="1956289" cy="1016000"/>
          </a:xfrm>
          <a:custGeom>
            <a:avLst/>
            <a:gdLst>
              <a:gd name="T0" fmla="*/ 0 w 936"/>
              <a:gd name="T1" fmla="*/ 0 h 276"/>
              <a:gd name="T2" fmla="*/ 18 w 936"/>
              <a:gd name="T3" fmla="*/ 0 h 276"/>
              <a:gd name="T4" fmla="*/ 54 w 936"/>
              <a:gd name="T5" fmla="*/ 0 h 276"/>
              <a:gd name="T6" fmla="*/ 72 w 936"/>
              <a:gd name="T7" fmla="*/ 0 h 276"/>
              <a:gd name="T8" fmla="*/ 90 w 936"/>
              <a:gd name="T9" fmla="*/ 0 h 276"/>
              <a:gd name="T10" fmla="*/ 132 w 936"/>
              <a:gd name="T11" fmla="*/ 0 h 276"/>
              <a:gd name="T12" fmla="*/ 150 w 936"/>
              <a:gd name="T13" fmla="*/ 0 h 276"/>
              <a:gd name="T14" fmla="*/ 168 w 936"/>
              <a:gd name="T15" fmla="*/ 0 h 276"/>
              <a:gd name="T16" fmla="*/ 204 w 936"/>
              <a:gd name="T17" fmla="*/ 6 h 276"/>
              <a:gd name="T18" fmla="*/ 222 w 936"/>
              <a:gd name="T19" fmla="*/ 6 h 276"/>
              <a:gd name="T20" fmla="*/ 240 w 936"/>
              <a:gd name="T21" fmla="*/ 6 h 276"/>
              <a:gd name="T22" fmla="*/ 276 w 936"/>
              <a:gd name="T23" fmla="*/ 6 h 276"/>
              <a:gd name="T24" fmla="*/ 294 w 936"/>
              <a:gd name="T25" fmla="*/ 12 h 276"/>
              <a:gd name="T26" fmla="*/ 312 w 936"/>
              <a:gd name="T27" fmla="*/ 12 h 276"/>
              <a:gd name="T28" fmla="*/ 348 w 936"/>
              <a:gd name="T29" fmla="*/ 12 h 276"/>
              <a:gd name="T30" fmla="*/ 366 w 936"/>
              <a:gd name="T31" fmla="*/ 18 h 276"/>
              <a:gd name="T32" fmla="*/ 384 w 936"/>
              <a:gd name="T33" fmla="*/ 18 h 276"/>
              <a:gd name="T34" fmla="*/ 420 w 936"/>
              <a:gd name="T35" fmla="*/ 18 h 276"/>
              <a:gd name="T36" fmla="*/ 438 w 936"/>
              <a:gd name="T37" fmla="*/ 24 h 276"/>
              <a:gd name="T38" fmla="*/ 456 w 936"/>
              <a:gd name="T39" fmla="*/ 24 h 276"/>
              <a:gd name="T40" fmla="*/ 486 w 936"/>
              <a:gd name="T41" fmla="*/ 30 h 276"/>
              <a:gd name="T42" fmla="*/ 504 w 936"/>
              <a:gd name="T43" fmla="*/ 30 h 276"/>
              <a:gd name="T44" fmla="*/ 522 w 936"/>
              <a:gd name="T45" fmla="*/ 36 h 276"/>
              <a:gd name="T46" fmla="*/ 552 w 936"/>
              <a:gd name="T47" fmla="*/ 36 h 276"/>
              <a:gd name="T48" fmla="*/ 570 w 936"/>
              <a:gd name="T49" fmla="*/ 42 h 276"/>
              <a:gd name="T50" fmla="*/ 588 w 936"/>
              <a:gd name="T51" fmla="*/ 42 h 276"/>
              <a:gd name="T52" fmla="*/ 618 w 936"/>
              <a:gd name="T53" fmla="*/ 48 h 276"/>
              <a:gd name="T54" fmla="*/ 636 w 936"/>
              <a:gd name="T55" fmla="*/ 54 h 276"/>
              <a:gd name="T56" fmla="*/ 648 w 936"/>
              <a:gd name="T57" fmla="*/ 54 h 276"/>
              <a:gd name="T58" fmla="*/ 678 w 936"/>
              <a:gd name="T59" fmla="*/ 60 h 276"/>
              <a:gd name="T60" fmla="*/ 690 w 936"/>
              <a:gd name="T61" fmla="*/ 66 h 276"/>
              <a:gd name="T62" fmla="*/ 708 w 936"/>
              <a:gd name="T63" fmla="*/ 66 h 276"/>
              <a:gd name="T64" fmla="*/ 738 w 936"/>
              <a:gd name="T65" fmla="*/ 72 h 276"/>
              <a:gd name="T66" fmla="*/ 750 w 936"/>
              <a:gd name="T67" fmla="*/ 78 h 276"/>
              <a:gd name="T68" fmla="*/ 762 w 936"/>
              <a:gd name="T69" fmla="*/ 78 h 276"/>
              <a:gd name="T70" fmla="*/ 786 w 936"/>
              <a:gd name="T71" fmla="*/ 90 h 276"/>
              <a:gd name="T72" fmla="*/ 804 w 936"/>
              <a:gd name="T73" fmla="*/ 90 h 276"/>
              <a:gd name="T74" fmla="*/ 816 w 936"/>
              <a:gd name="T75" fmla="*/ 96 h 276"/>
              <a:gd name="T76" fmla="*/ 840 w 936"/>
              <a:gd name="T77" fmla="*/ 102 h 276"/>
              <a:gd name="T78" fmla="*/ 852 w 936"/>
              <a:gd name="T79" fmla="*/ 108 h 276"/>
              <a:gd name="T80" fmla="*/ 864 w 936"/>
              <a:gd name="T81" fmla="*/ 108 h 276"/>
              <a:gd name="T82" fmla="*/ 882 w 936"/>
              <a:gd name="T83" fmla="*/ 120 h 276"/>
              <a:gd name="T84" fmla="*/ 894 w 936"/>
              <a:gd name="T85" fmla="*/ 120 h 276"/>
              <a:gd name="T86" fmla="*/ 906 w 936"/>
              <a:gd name="T87" fmla="*/ 126 h 276"/>
              <a:gd name="T88" fmla="*/ 924 w 936"/>
              <a:gd name="T89" fmla="*/ 132 h 276"/>
              <a:gd name="T90" fmla="*/ 936 w 936"/>
              <a:gd name="T91" fmla="*/ 138 h 276"/>
              <a:gd name="T92" fmla="*/ 0 w 936"/>
              <a:gd name="T93" fmla="*/ 276 h 276"/>
              <a:gd name="T94" fmla="*/ 0 w 936"/>
              <a:gd name="T9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6" h="276">
                <a:moveTo>
                  <a:pt x="0" y="0"/>
                </a:moveTo>
                <a:lnTo>
                  <a:pt x="18" y="0"/>
                </a:lnTo>
                <a:lnTo>
                  <a:pt x="54" y="0"/>
                </a:lnTo>
                <a:lnTo>
                  <a:pt x="72" y="0"/>
                </a:lnTo>
                <a:lnTo>
                  <a:pt x="90" y="0"/>
                </a:lnTo>
                <a:lnTo>
                  <a:pt x="132" y="0"/>
                </a:lnTo>
                <a:lnTo>
                  <a:pt x="150" y="0"/>
                </a:lnTo>
                <a:lnTo>
                  <a:pt x="168" y="0"/>
                </a:lnTo>
                <a:lnTo>
                  <a:pt x="204" y="6"/>
                </a:lnTo>
                <a:lnTo>
                  <a:pt x="222" y="6"/>
                </a:lnTo>
                <a:lnTo>
                  <a:pt x="240" y="6"/>
                </a:lnTo>
                <a:lnTo>
                  <a:pt x="276" y="6"/>
                </a:lnTo>
                <a:lnTo>
                  <a:pt x="294" y="12"/>
                </a:lnTo>
                <a:lnTo>
                  <a:pt x="312" y="12"/>
                </a:lnTo>
                <a:lnTo>
                  <a:pt x="348" y="12"/>
                </a:lnTo>
                <a:lnTo>
                  <a:pt x="366" y="18"/>
                </a:lnTo>
                <a:lnTo>
                  <a:pt x="384" y="18"/>
                </a:lnTo>
                <a:lnTo>
                  <a:pt x="420" y="18"/>
                </a:lnTo>
                <a:lnTo>
                  <a:pt x="438" y="24"/>
                </a:lnTo>
                <a:lnTo>
                  <a:pt x="456" y="24"/>
                </a:lnTo>
                <a:lnTo>
                  <a:pt x="486" y="30"/>
                </a:lnTo>
                <a:lnTo>
                  <a:pt x="504" y="30"/>
                </a:lnTo>
                <a:lnTo>
                  <a:pt x="522" y="36"/>
                </a:lnTo>
                <a:lnTo>
                  <a:pt x="552" y="36"/>
                </a:lnTo>
                <a:lnTo>
                  <a:pt x="570" y="42"/>
                </a:lnTo>
                <a:lnTo>
                  <a:pt x="588" y="42"/>
                </a:lnTo>
                <a:lnTo>
                  <a:pt x="618" y="48"/>
                </a:lnTo>
                <a:lnTo>
                  <a:pt x="636" y="54"/>
                </a:lnTo>
                <a:lnTo>
                  <a:pt x="648" y="54"/>
                </a:lnTo>
                <a:lnTo>
                  <a:pt x="678" y="60"/>
                </a:lnTo>
                <a:lnTo>
                  <a:pt x="690" y="66"/>
                </a:lnTo>
                <a:lnTo>
                  <a:pt x="708" y="66"/>
                </a:lnTo>
                <a:lnTo>
                  <a:pt x="738" y="72"/>
                </a:lnTo>
                <a:lnTo>
                  <a:pt x="750" y="78"/>
                </a:lnTo>
                <a:lnTo>
                  <a:pt x="762" y="78"/>
                </a:lnTo>
                <a:lnTo>
                  <a:pt x="786" y="90"/>
                </a:lnTo>
                <a:lnTo>
                  <a:pt x="804" y="90"/>
                </a:lnTo>
                <a:lnTo>
                  <a:pt x="816" y="96"/>
                </a:lnTo>
                <a:lnTo>
                  <a:pt x="840" y="102"/>
                </a:lnTo>
                <a:lnTo>
                  <a:pt x="852" y="108"/>
                </a:lnTo>
                <a:lnTo>
                  <a:pt x="864" y="108"/>
                </a:lnTo>
                <a:lnTo>
                  <a:pt x="882" y="120"/>
                </a:lnTo>
                <a:lnTo>
                  <a:pt x="894" y="120"/>
                </a:lnTo>
                <a:lnTo>
                  <a:pt x="906" y="126"/>
                </a:lnTo>
                <a:lnTo>
                  <a:pt x="924" y="132"/>
                </a:lnTo>
                <a:lnTo>
                  <a:pt x="936" y="138"/>
                </a:lnTo>
                <a:lnTo>
                  <a:pt x="0" y="276"/>
                </a:lnTo>
                <a:lnTo>
                  <a:pt x="0" y="0"/>
                </a:lnTo>
                <a:close/>
              </a:path>
            </a:pathLst>
          </a:custGeom>
          <a:solidFill>
            <a:srgbClr val="FFCC00"/>
          </a:solidFill>
          <a:ln w="28575" cmpd="sng">
            <a:solidFill>
              <a:srgbClr val="000000"/>
            </a:solidFill>
            <a:prstDash val="solid"/>
            <a:round/>
            <a:headEnd/>
            <a:tailEnd/>
          </a:ln>
        </p:spPr>
        <p:txBody>
          <a:bodyPr/>
          <a:lstStyle/>
          <a:p>
            <a:endParaRPr lang="de-DE"/>
          </a:p>
        </p:txBody>
      </p:sp>
      <p:sp>
        <p:nvSpPr>
          <p:cNvPr id="745482" name="Freeform 10"/>
          <p:cNvSpPr>
            <a:spLocks/>
          </p:cNvSpPr>
          <p:nvPr/>
        </p:nvSpPr>
        <p:spPr bwMode="auto">
          <a:xfrm>
            <a:off x="3427537" y="1892303"/>
            <a:ext cx="1672003" cy="1101725"/>
          </a:xfrm>
          <a:custGeom>
            <a:avLst/>
            <a:gdLst>
              <a:gd name="T0" fmla="*/ 0 w 936"/>
              <a:gd name="T1" fmla="*/ 138 h 276"/>
              <a:gd name="T2" fmla="*/ 6 w 936"/>
              <a:gd name="T3" fmla="*/ 132 h 276"/>
              <a:gd name="T4" fmla="*/ 30 w 936"/>
              <a:gd name="T5" fmla="*/ 126 h 276"/>
              <a:gd name="T6" fmla="*/ 42 w 936"/>
              <a:gd name="T7" fmla="*/ 120 h 276"/>
              <a:gd name="T8" fmla="*/ 48 w 936"/>
              <a:gd name="T9" fmla="*/ 120 h 276"/>
              <a:gd name="T10" fmla="*/ 72 w 936"/>
              <a:gd name="T11" fmla="*/ 108 h 276"/>
              <a:gd name="T12" fmla="*/ 84 w 936"/>
              <a:gd name="T13" fmla="*/ 108 h 276"/>
              <a:gd name="T14" fmla="*/ 96 w 936"/>
              <a:gd name="T15" fmla="*/ 102 h 276"/>
              <a:gd name="T16" fmla="*/ 120 w 936"/>
              <a:gd name="T17" fmla="*/ 96 h 276"/>
              <a:gd name="T18" fmla="*/ 132 w 936"/>
              <a:gd name="T19" fmla="*/ 90 h 276"/>
              <a:gd name="T20" fmla="*/ 144 w 936"/>
              <a:gd name="T21" fmla="*/ 90 h 276"/>
              <a:gd name="T22" fmla="*/ 168 w 936"/>
              <a:gd name="T23" fmla="*/ 78 h 276"/>
              <a:gd name="T24" fmla="*/ 186 w 936"/>
              <a:gd name="T25" fmla="*/ 78 h 276"/>
              <a:gd name="T26" fmla="*/ 198 w 936"/>
              <a:gd name="T27" fmla="*/ 72 h 276"/>
              <a:gd name="T28" fmla="*/ 228 w 936"/>
              <a:gd name="T29" fmla="*/ 66 h 276"/>
              <a:gd name="T30" fmla="*/ 240 w 936"/>
              <a:gd name="T31" fmla="*/ 66 h 276"/>
              <a:gd name="T32" fmla="*/ 252 w 936"/>
              <a:gd name="T33" fmla="*/ 60 h 276"/>
              <a:gd name="T34" fmla="*/ 282 w 936"/>
              <a:gd name="T35" fmla="*/ 54 h 276"/>
              <a:gd name="T36" fmla="*/ 300 w 936"/>
              <a:gd name="T37" fmla="*/ 54 h 276"/>
              <a:gd name="T38" fmla="*/ 318 w 936"/>
              <a:gd name="T39" fmla="*/ 48 h 276"/>
              <a:gd name="T40" fmla="*/ 348 w 936"/>
              <a:gd name="T41" fmla="*/ 42 h 276"/>
              <a:gd name="T42" fmla="*/ 360 w 936"/>
              <a:gd name="T43" fmla="*/ 42 h 276"/>
              <a:gd name="T44" fmla="*/ 378 w 936"/>
              <a:gd name="T45" fmla="*/ 36 h 276"/>
              <a:gd name="T46" fmla="*/ 408 w 936"/>
              <a:gd name="T47" fmla="*/ 36 h 276"/>
              <a:gd name="T48" fmla="*/ 426 w 936"/>
              <a:gd name="T49" fmla="*/ 30 h 276"/>
              <a:gd name="T50" fmla="*/ 444 w 936"/>
              <a:gd name="T51" fmla="*/ 30 h 276"/>
              <a:gd name="T52" fmla="*/ 480 w 936"/>
              <a:gd name="T53" fmla="*/ 24 h 276"/>
              <a:gd name="T54" fmla="*/ 498 w 936"/>
              <a:gd name="T55" fmla="*/ 24 h 276"/>
              <a:gd name="T56" fmla="*/ 510 w 936"/>
              <a:gd name="T57" fmla="*/ 18 h 276"/>
              <a:gd name="T58" fmla="*/ 546 w 936"/>
              <a:gd name="T59" fmla="*/ 18 h 276"/>
              <a:gd name="T60" fmla="*/ 564 w 936"/>
              <a:gd name="T61" fmla="*/ 18 h 276"/>
              <a:gd name="T62" fmla="*/ 582 w 936"/>
              <a:gd name="T63" fmla="*/ 12 h 276"/>
              <a:gd name="T64" fmla="*/ 618 w 936"/>
              <a:gd name="T65" fmla="*/ 12 h 276"/>
              <a:gd name="T66" fmla="*/ 636 w 936"/>
              <a:gd name="T67" fmla="*/ 12 h 276"/>
              <a:gd name="T68" fmla="*/ 654 w 936"/>
              <a:gd name="T69" fmla="*/ 6 h 276"/>
              <a:gd name="T70" fmla="*/ 690 w 936"/>
              <a:gd name="T71" fmla="*/ 6 h 276"/>
              <a:gd name="T72" fmla="*/ 708 w 936"/>
              <a:gd name="T73" fmla="*/ 6 h 276"/>
              <a:gd name="T74" fmla="*/ 726 w 936"/>
              <a:gd name="T75" fmla="*/ 6 h 276"/>
              <a:gd name="T76" fmla="*/ 768 w 936"/>
              <a:gd name="T77" fmla="*/ 0 h 276"/>
              <a:gd name="T78" fmla="*/ 786 w 936"/>
              <a:gd name="T79" fmla="*/ 0 h 276"/>
              <a:gd name="T80" fmla="*/ 804 w 936"/>
              <a:gd name="T81" fmla="*/ 0 h 276"/>
              <a:gd name="T82" fmla="*/ 840 w 936"/>
              <a:gd name="T83" fmla="*/ 0 h 276"/>
              <a:gd name="T84" fmla="*/ 858 w 936"/>
              <a:gd name="T85" fmla="*/ 0 h 276"/>
              <a:gd name="T86" fmla="*/ 876 w 936"/>
              <a:gd name="T87" fmla="*/ 0 h 276"/>
              <a:gd name="T88" fmla="*/ 918 w 936"/>
              <a:gd name="T89" fmla="*/ 0 h 276"/>
              <a:gd name="T90" fmla="*/ 936 w 936"/>
              <a:gd name="T91" fmla="*/ 0 h 276"/>
              <a:gd name="T92" fmla="*/ 936 w 936"/>
              <a:gd name="T93" fmla="*/ 276 h 276"/>
              <a:gd name="T94" fmla="*/ 0 w 936"/>
              <a:gd name="T95" fmla="*/ 13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6" h="276">
                <a:moveTo>
                  <a:pt x="0" y="138"/>
                </a:moveTo>
                <a:lnTo>
                  <a:pt x="6" y="132"/>
                </a:lnTo>
                <a:lnTo>
                  <a:pt x="30" y="126"/>
                </a:lnTo>
                <a:lnTo>
                  <a:pt x="42" y="120"/>
                </a:lnTo>
                <a:lnTo>
                  <a:pt x="48" y="120"/>
                </a:lnTo>
                <a:lnTo>
                  <a:pt x="72" y="108"/>
                </a:lnTo>
                <a:lnTo>
                  <a:pt x="84" y="108"/>
                </a:lnTo>
                <a:lnTo>
                  <a:pt x="96" y="102"/>
                </a:lnTo>
                <a:lnTo>
                  <a:pt x="120" y="96"/>
                </a:lnTo>
                <a:lnTo>
                  <a:pt x="132" y="90"/>
                </a:lnTo>
                <a:lnTo>
                  <a:pt x="144" y="90"/>
                </a:lnTo>
                <a:lnTo>
                  <a:pt x="168" y="78"/>
                </a:lnTo>
                <a:lnTo>
                  <a:pt x="186" y="78"/>
                </a:lnTo>
                <a:lnTo>
                  <a:pt x="198" y="72"/>
                </a:lnTo>
                <a:lnTo>
                  <a:pt x="228" y="66"/>
                </a:lnTo>
                <a:lnTo>
                  <a:pt x="240" y="66"/>
                </a:lnTo>
                <a:lnTo>
                  <a:pt x="252" y="60"/>
                </a:lnTo>
                <a:lnTo>
                  <a:pt x="282" y="54"/>
                </a:lnTo>
                <a:lnTo>
                  <a:pt x="300" y="54"/>
                </a:lnTo>
                <a:lnTo>
                  <a:pt x="318" y="48"/>
                </a:lnTo>
                <a:lnTo>
                  <a:pt x="348" y="42"/>
                </a:lnTo>
                <a:lnTo>
                  <a:pt x="360" y="42"/>
                </a:lnTo>
                <a:lnTo>
                  <a:pt x="378" y="36"/>
                </a:lnTo>
                <a:lnTo>
                  <a:pt x="408" y="36"/>
                </a:lnTo>
                <a:lnTo>
                  <a:pt x="426" y="30"/>
                </a:lnTo>
                <a:lnTo>
                  <a:pt x="444" y="30"/>
                </a:lnTo>
                <a:lnTo>
                  <a:pt x="480" y="24"/>
                </a:lnTo>
                <a:lnTo>
                  <a:pt x="498" y="24"/>
                </a:lnTo>
                <a:lnTo>
                  <a:pt x="510" y="18"/>
                </a:lnTo>
                <a:lnTo>
                  <a:pt x="546" y="18"/>
                </a:lnTo>
                <a:lnTo>
                  <a:pt x="564" y="18"/>
                </a:lnTo>
                <a:lnTo>
                  <a:pt x="582" y="12"/>
                </a:lnTo>
                <a:lnTo>
                  <a:pt x="618" y="12"/>
                </a:lnTo>
                <a:lnTo>
                  <a:pt x="636" y="12"/>
                </a:lnTo>
                <a:lnTo>
                  <a:pt x="654" y="6"/>
                </a:lnTo>
                <a:lnTo>
                  <a:pt x="690" y="6"/>
                </a:lnTo>
                <a:lnTo>
                  <a:pt x="708" y="6"/>
                </a:lnTo>
                <a:lnTo>
                  <a:pt x="726" y="6"/>
                </a:lnTo>
                <a:lnTo>
                  <a:pt x="768" y="0"/>
                </a:lnTo>
                <a:lnTo>
                  <a:pt x="786" y="0"/>
                </a:lnTo>
                <a:lnTo>
                  <a:pt x="804" y="0"/>
                </a:lnTo>
                <a:lnTo>
                  <a:pt x="840" y="0"/>
                </a:lnTo>
                <a:lnTo>
                  <a:pt x="858" y="0"/>
                </a:lnTo>
                <a:lnTo>
                  <a:pt x="876" y="0"/>
                </a:lnTo>
                <a:lnTo>
                  <a:pt x="918" y="0"/>
                </a:lnTo>
                <a:lnTo>
                  <a:pt x="936" y="0"/>
                </a:lnTo>
                <a:lnTo>
                  <a:pt x="936" y="276"/>
                </a:lnTo>
                <a:lnTo>
                  <a:pt x="0" y="138"/>
                </a:lnTo>
                <a:close/>
              </a:path>
            </a:pathLst>
          </a:custGeom>
          <a:solidFill>
            <a:schemeClr val="accent1"/>
          </a:solidFill>
          <a:ln w="28575" cmpd="sng">
            <a:solidFill>
              <a:srgbClr val="000000"/>
            </a:solidFill>
            <a:prstDash val="solid"/>
            <a:round/>
            <a:headEnd/>
            <a:tailEnd/>
          </a:ln>
        </p:spPr>
        <p:txBody>
          <a:bodyPr/>
          <a:lstStyle/>
          <a:p>
            <a:endParaRPr lang="de-DE"/>
          </a:p>
        </p:txBody>
      </p:sp>
      <p:sp>
        <p:nvSpPr>
          <p:cNvPr id="745483" name="Freeform 11"/>
          <p:cNvSpPr>
            <a:spLocks/>
          </p:cNvSpPr>
          <p:nvPr/>
        </p:nvSpPr>
        <p:spPr bwMode="auto">
          <a:xfrm>
            <a:off x="5142035" y="2832103"/>
            <a:ext cx="1635369" cy="957263"/>
          </a:xfrm>
          <a:custGeom>
            <a:avLst/>
            <a:gdLst>
              <a:gd name="T0" fmla="*/ 0 w 936"/>
              <a:gd name="T1" fmla="*/ 0 h 438"/>
              <a:gd name="T2" fmla="*/ 936 w 936"/>
              <a:gd name="T3" fmla="*/ 138 h 438"/>
              <a:gd name="T4" fmla="*/ 936 w 936"/>
              <a:gd name="T5" fmla="*/ 438 h 438"/>
              <a:gd name="T6" fmla="*/ 0 w 936"/>
              <a:gd name="T7" fmla="*/ 300 h 438"/>
              <a:gd name="T8" fmla="*/ 0 w 936"/>
              <a:gd name="T9" fmla="*/ 0 h 438"/>
            </a:gdLst>
            <a:ahLst/>
            <a:cxnLst>
              <a:cxn ang="0">
                <a:pos x="T0" y="T1"/>
              </a:cxn>
              <a:cxn ang="0">
                <a:pos x="T2" y="T3"/>
              </a:cxn>
              <a:cxn ang="0">
                <a:pos x="T4" y="T5"/>
              </a:cxn>
              <a:cxn ang="0">
                <a:pos x="T6" y="T7"/>
              </a:cxn>
              <a:cxn ang="0">
                <a:pos x="T8" y="T9"/>
              </a:cxn>
            </a:cxnLst>
            <a:rect l="0" t="0" r="r" b="b"/>
            <a:pathLst>
              <a:path w="936" h="438">
                <a:moveTo>
                  <a:pt x="0" y="0"/>
                </a:moveTo>
                <a:lnTo>
                  <a:pt x="936" y="138"/>
                </a:lnTo>
                <a:lnTo>
                  <a:pt x="936" y="438"/>
                </a:lnTo>
                <a:lnTo>
                  <a:pt x="0" y="300"/>
                </a:lnTo>
                <a:lnTo>
                  <a:pt x="0" y="0"/>
                </a:lnTo>
                <a:close/>
              </a:path>
            </a:pathLst>
          </a:custGeom>
          <a:solidFill>
            <a:srgbClr val="D5D5D5"/>
          </a:solidFill>
          <a:ln w="28575" cmpd="sng">
            <a:solidFill>
              <a:srgbClr val="000000"/>
            </a:solidFill>
            <a:prstDash val="solid"/>
            <a:round/>
            <a:headEnd/>
            <a:tailEnd/>
          </a:ln>
        </p:spPr>
        <p:txBody>
          <a:bodyPr/>
          <a:lstStyle/>
          <a:p>
            <a:endParaRPr lang="de-DE"/>
          </a:p>
        </p:txBody>
      </p:sp>
      <p:sp>
        <p:nvSpPr>
          <p:cNvPr id="745484" name="Freeform 12"/>
          <p:cNvSpPr>
            <a:spLocks/>
          </p:cNvSpPr>
          <p:nvPr/>
        </p:nvSpPr>
        <p:spPr bwMode="auto">
          <a:xfrm>
            <a:off x="5153758" y="2378078"/>
            <a:ext cx="2162908" cy="1025525"/>
          </a:xfrm>
          <a:custGeom>
            <a:avLst/>
            <a:gdLst>
              <a:gd name="T0" fmla="*/ 936 w 1080"/>
              <a:gd name="T1" fmla="*/ 0 h 282"/>
              <a:gd name="T2" fmla="*/ 942 w 1080"/>
              <a:gd name="T3" fmla="*/ 6 h 282"/>
              <a:gd name="T4" fmla="*/ 960 w 1080"/>
              <a:gd name="T5" fmla="*/ 12 h 282"/>
              <a:gd name="T6" fmla="*/ 972 w 1080"/>
              <a:gd name="T7" fmla="*/ 18 h 282"/>
              <a:gd name="T8" fmla="*/ 978 w 1080"/>
              <a:gd name="T9" fmla="*/ 24 h 282"/>
              <a:gd name="T10" fmla="*/ 990 w 1080"/>
              <a:gd name="T11" fmla="*/ 30 h 282"/>
              <a:gd name="T12" fmla="*/ 1002 w 1080"/>
              <a:gd name="T13" fmla="*/ 36 h 282"/>
              <a:gd name="T14" fmla="*/ 1008 w 1080"/>
              <a:gd name="T15" fmla="*/ 42 h 282"/>
              <a:gd name="T16" fmla="*/ 1020 w 1080"/>
              <a:gd name="T17" fmla="*/ 48 h 282"/>
              <a:gd name="T18" fmla="*/ 1026 w 1080"/>
              <a:gd name="T19" fmla="*/ 54 h 282"/>
              <a:gd name="T20" fmla="*/ 1032 w 1080"/>
              <a:gd name="T21" fmla="*/ 60 h 282"/>
              <a:gd name="T22" fmla="*/ 1044 w 1080"/>
              <a:gd name="T23" fmla="*/ 66 h 282"/>
              <a:gd name="T24" fmla="*/ 1044 w 1080"/>
              <a:gd name="T25" fmla="*/ 72 h 282"/>
              <a:gd name="T26" fmla="*/ 1050 w 1080"/>
              <a:gd name="T27" fmla="*/ 78 h 282"/>
              <a:gd name="T28" fmla="*/ 1056 w 1080"/>
              <a:gd name="T29" fmla="*/ 84 h 282"/>
              <a:gd name="T30" fmla="*/ 1062 w 1080"/>
              <a:gd name="T31" fmla="*/ 90 h 282"/>
              <a:gd name="T32" fmla="*/ 1068 w 1080"/>
              <a:gd name="T33" fmla="*/ 96 h 282"/>
              <a:gd name="T34" fmla="*/ 1068 w 1080"/>
              <a:gd name="T35" fmla="*/ 108 h 282"/>
              <a:gd name="T36" fmla="*/ 1074 w 1080"/>
              <a:gd name="T37" fmla="*/ 108 h 282"/>
              <a:gd name="T38" fmla="*/ 1074 w 1080"/>
              <a:gd name="T39" fmla="*/ 114 h 282"/>
              <a:gd name="T40" fmla="*/ 1080 w 1080"/>
              <a:gd name="T41" fmla="*/ 126 h 282"/>
              <a:gd name="T42" fmla="*/ 1080 w 1080"/>
              <a:gd name="T43" fmla="*/ 132 h 282"/>
              <a:gd name="T44" fmla="*/ 1080 w 1080"/>
              <a:gd name="T45" fmla="*/ 132 h 282"/>
              <a:gd name="T46" fmla="*/ 1080 w 1080"/>
              <a:gd name="T47" fmla="*/ 144 h 282"/>
              <a:gd name="T48" fmla="*/ 1080 w 1080"/>
              <a:gd name="T49" fmla="*/ 150 h 282"/>
              <a:gd name="T50" fmla="*/ 1080 w 1080"/>
              <a:gd name="T51" fmla="*/ 156 h 282"/>
              <a:gd name="T52" fmla="*/ 1074 w 1080"/>
              <a:gd name="T53" fmla="*/ 162 h 282"/>
              <a:gd name="T54" fmla="*/ 1074 w 1080"/>
              <a:gd name="T55" fmla="*/ 168 h 282"/>
              <a:gd name="T56" fmla="*/ 1068 w 1080"/>
              <a:gd name="T57" fmla="*/ 174 h 282"/>
              <a:gd name="T58" fmla="*/ 1068 w 1080"/>
              <a:gd name="T59" fmla="*/ 186 h 282"/>
              <a:gd name="T60" fmla="*/ 1062 w 1080"/>
              <a:gd name="T61" fmla="*/ 186 h 282"/>
              <a:gd name="T62" fmla="*/ 1056 w 1080"/>
              <a:gd name="T63" fmla="*/ 192 h 282"/>
              <a:gd name="T64" fmla="*/ 1050 w 1080"/>
              <a:gd name="T65" fmla="*/ 204 h 282"/>
              <a:gd name="T66" fmla="*/ 1044 w 1080"/>
              <a:gd name="T67" fmla="*/ 204 h 282"/>
              <a:gd name="T68" fmla="*/ 1044 w 1080"/>
              <a:gd name="T69" fmla="*/ 210 h 282"/>
              <a:gd name="T70" fmla="*/ 1032 w 1080"/>
              <a:gd name="T71" fmla="*/ 222 h 282"/>
              <a:gd name="T72" fmla="*/ 1026 w 1080"/>
              <a:gd name="T73" fmla="*/ 228 h 282"/>
              <a:gd name="T74" fmla="*/ 1020 w 1080"/>
              <a:gd name="T75" fmla="*/ 228 h 282"/>
              <a:gd name="T76" fmla="*/ 1008 w 1080"/>
              <a:gd name="T77" fmla="*/ 240 h 282"/>
              <a:gd name="T78" fmla="*/ 1002 w 1080"/>
              <a:gd name="T79" fmla="*/ 246 h 282"/>
              <a:gd name="T80" fmla="*/ 990 w 1080"/>
              <a:gd name="T81" fmla="*/ 246 h 282"/>
              <a:gd name="T82" fmla="*/ 978 w 1080"/>
              <a:gd name="T83" fmla="*/ 258 h 282"/>
              <a:gd name="T84" fmla="*/ 972 w 1080"/>
              <a:gd name="T85" fmla="*/ 264 h 282"/>
              <a:gd name="T86" fmla="*/ 960 w 1080"/>
              <a:gd name="T87" fmla="*/ 264 h 282"/>
              <a:gd name="T88" fmla="*/ 942 w 1080"/>
              <a:gd name="T89" fmla="*/ 276 h 282"/>
              <a:gd name="T90" fmla="*/ 936 w 1080"/>
              <a:gd name="T91" fmla="*/ 282 h 282"/>
              <a:gd name="T92" fmla="*/ 0 w 1080"/>
              <a:gd name="T93" fmla="*/ 138 h 282"/>
              <a:gd name="T94" fmla="*/ 936 w 1080"/>
              <a:gd name="T95"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0" h="282">
                <a:moveTo>
                  <a:pt x="936" y="0"/>
                </a:moveTo>
                <a:lnTo>
                  <a:pt x="942" y="6"/>
                </a:lnTo>
                <a:lnTo>
                  <a:pt x="960" y="12"/>
                </a:lnTo>
                <a:lnTo>
                  <a:pt x="972" y="18"/>
                </a:lnTo>
                <a:lnTo>
                  <a:pt x="978" y="24"/>
                </a:lnTo>
                <a:lnTo>
                  <a:pt x="990" y="30"/>
                </a:lnTo>
                <a:lnTo>
                  <a:pt x="1002" y="36"/>
                </a:lnTo>
                <a:lnTo>
                  <a:pt x="1008" y="42"/>
                </a:lnTo>
                <a:lnTo>
                  <a:pt x="1020" y="48"/>
                </a:lnTo>
                <a:lnTo>
                  <a:pt x="1026" y="54"/>
                </a:lnTo>
                <a:lnTo>
                  <a:pt x="1032" y="60"/>
                </a:lnTo>
                <a:lnTo>
                  <a:pt x="1044" y="66"/>
                </a:lnTo>
                <a:lnTo>
                  <a:pt x="1044" y="72"/>
                </a:lnTo>
                <a:lnTo>
                  <a:pt x="1050" y="78"/>
                </a:lnTo>
                <a:lnTo>
                  <a:pt x="1056" y="84"/>
                </a:lnTo>
                <a:lnTo>
                  <a:pt x="1062" y="90"/>
                </a:lnTo>
                <a:lnTo>
                  <a:pt x="1068" y="96"/>
                </a:lnTo>
                <a:lnTo>
                  <a:pt x="1068" y="108"/>
                </a:lnTo>
                <a:lnTo>
                  <a:pt x="1074" y="108"/>
                </a:lnTo>
                <a:lnTo>
                  <a:pt x="1074" y="114"/>
                </a:lnTo>
                <a:lnTo>
                  <a:pt x="1080" y="126"/>
                </a:lnTo>
                <a:lnTo>
                  <a:pt x="1080" y="132"/>
                </a:lnTo>
                <a:lnTo>
                  <a:pt x="1080" y="132"/>
                </a:lnTo>
                <a:lnTo>
                  <a:pt x="1080" y="144"/>
                </a:lnTo>
                <a:lnTo>
                  <a:pt x="1080" y="150"/>
                </a:lnTo>
                <a:lnTo>
                  <a:pt x="1080" y="156"/>
                </a:lnTo>
                <a:lnTo>
                  <a:pt x="1074" y="162"/>
                </a:lnTo>
                <a:lnTo>
                  <a:pt x="1074" y="168"/>
                </a:lnTo>
                <a:lnTo>
                  <a:pt x="1068" y="174"/>
                </a:lnTo>
                <a:lnTo>
                  <a:pt x="1068" y="186"/>
                </a:lnTo>
                <a:lnTo>
                  <a:pt x="1062" y="186"/>
                </a:lnTo>
                <a:lnTo>
                  <a:pt x="1056" y="192"/>
                </a:lnTo>
                <a:lnTo>
                  <a:pt x="1050" y="204"/>
                </a:lnTo>
                <a:lnTo>
                  <a:pt x="1044" y="204"/>
                </a:lnTo>
                <a:lnTo>
                  <a:pt x="1044" y="210"/>
                </a:lnTo>
                <a:lnTo>
                  <a:pt x="1032" y="222"/>
                </a:lnTo>
                <a:lnTo>
                  <a:pt x="1026" y="228"/>
                </a:lnTo>
                <a:lnTo>
                  <a:pt x="1020" y="228"/>
                </a:lnTo>
                <a:lnTo>
                  <a:pt x="1008" y="240"/>
                </a:lnTo>
                <a:lnTo>
                  <a:pt x="1002" y="246"/>
                </a:lnTo>
                <a:lnTo>
                  <a:pt x="990" y="246"/>
                </a:lnTo>
                <a:lnTo>
                  <a:pt x="978" y="258"/>
                </a:lnTo>
                <a:lnTo>
                  <a:pt x="972" y="264"/>
                </a:lnTo>
                <a:lnTo>
                  <a:pt x="960" y="264"/>
                </a:lnTo>
                <a:lnTo>
                  <a:pt x="942" y="276"/>
                </a:lnTo>
                <a:lnTo>
                  <a:pt x="936" y="282"/>
                </a:lnTo>
                <a:lnTo>
                  <a:pt x="0" y="138"/>
                </a:lnTo>
                <a:lnTo>
                  <a:pt x="936" y="0"/>
                </a:lnTo>
                <a:close/>
              </a:path>
            </a:pathLst>
          </a:custGeom>
          <a:solidFill>
            <a:srgbClr val="D5D5D5"/>
          </a:solidFill>
          <a:ln w="28575" cmpd="sng">
            <a:solidFill>
              <a:srgbClr val="000000"/>
            </a:solidFill>
            <a:prstDash val="solid"/>
            <a:round/>
            <a:headEnd/>
            <a:tailEnd/>
          </a:ln>
        </p:spPr>
        <p:txBody>
          <a:bodyPr/>
          <a:lstStyle/>
          <a:p>
            <a:endParaRPr lang="de-DE"/>
          </a:p>
        </p:txBody>
      </p:sp>
      <p:sp>
        <p:nvSpPr>
          <p:cNvPr id="745485" name="AutoShape 13"/>
          <p:cNvSpPr>
            <a:spLocks noChangeArrowheads="1"/>
          </p:cNvSpPr>
          <p:nvPr/>
        </p:nvSpPr>
        <p:spPr bwMode="auto">
          <a:xfrm>
            <a:off x="4642339" y="2530475"/>
            <a:ext cx="1034562" cy="1893888"/>
          </a:xfrm>
          <a:prstGeom prst="can">
            <a:avLst>
              <a:gd name="adj" fmla="val 42245"/>
            </a:avLst>
          </a:prstGeom>
          <a:solidFill>
            <a:srgbClr val="FFFF00"/>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sy="-100000" rotWithShape="0">
                    <a:srgbClr val="808080"/>
                  </a:outerShdw>
                </a:effectLst>
              </a14:hiddenEffects>
            </a:ext>
          </a:extLst>
        </p:spPr>
        <p:txBody>
          <a:bodyPr wrap="none" anchor="ctr"/>
          <a:lstStyle/>
          <a:p>
            <a:endParaRPr lang="de-DE"/>
          </a:p>
        </p:txBody>
      </p:sp>
      <p:sp>
        <p:nvSpPr>
          <p:cNvPr id="745486" name="Freeform 14"/>
          <p:cNvSpPr>
            <a:spLocks/>
          </p:cNvSpPr>
          <p:nvPr/>
        </p:nvSpPr>
        <p:spPr bwMode="auto">
          <a:xfrm>
            <a:off x="3575540" y="3416303"/>
            <a:ext cx="1430215" cy="1152525"/>
          </a:xfrm>
          <a:custGeom>
            <a:avLst/>
            <a:gdLst>
              <a:gd name="T0" fmla="*/ 918 w 936"/>
              <a:gd name="T1" fmla="*/ 138 h 438"/>
              <a:gd name="T2" fmla="*/ 858 w 936"/>
              <a:gd name="T3" fmla="*/ 138 h 438"/>
              <a:gd name="T4" fmla="*/ 804 w 936"/>
              <a:gd name="T5" fmla="*/ 132 h 438"/>
              <a:gd name="T6" fmla="*/ 768 w 936"/>
              <a:gd name="T7" fmla="*/ 132 h 438"/>
              <a:gd name="T8" fmla="*/ 708 w 936"/>
              <a:gd name="T9" fmla="*/ 132 h 438"/>
              <a:gd name="T10" fmla="*/ 654 w 936"/>
              <a:gd name="T11" fmla="*/ 126 h 438"/>
              <a:gd name="T12" fmla="*/ 618 w 936"/>
              <a:gd name="T13" fmla="*/ 126 h 438"/>
              <a:gd name="T14" fmla="*/ 564 w 936"/>
              <a:gd name="T15" fmla="*/ 120 h 438"/>
              <a:gd name="T16" fmla="*/ 510 w 936"/>
              <a:gd name="T17" fmla="*/ 114 h 438"/>
              <a:gd name="T18" fmla="*/ 480 w 936"/>
              <a:gd name="T19" fmla="*/ 108 h 438"/>
              <a:gd name="T20" fmla="*/ 426 w 936"/>
              <a:gd name="T21" fmla="*/ 102 h 438"/>
              <a:gd name="T22" fmla="*/ 378 w 936"/>
              <a:gd name="T23" fmla="*/ 96 h 438"/>
              <a:gd name="T24" fmla="*/ 348 w 936"/>
              <a:gd name="T25" fmla="*/ 90 h 438"/>
              <a:gd name="T26" fmla="*/ 300 w 936"/>
              <a:gd name="T27" fmla="*/ 84 h 438"/>
              <a:gd name="T28" fmla="*/ 252 w 936"/>
              <a:gd name="T29" fmla="*/ 72 h 438"/>
              <a:gd name="T30" fmla="*/ 228 w 936"/>
              <a:gd name="T31" fmla="*/ 66 h 438"/>
              <a:gd name="T32" fmla="*/ 186 w 936"/>
              <a:gd name="T33" fmla="*/ 60 h 438"/>
              <a:gd name="T34" fmla="*/ 144 w 936"/>
              <a:gd name="T35" fmla="*/ 48 h 438"/>
              <a:gd name="T36" fmla="*/ 120 w 936"/>
              <a:gd name="T37" fmla="*/ 42 h 438"/>
              <a:gd name="T38" fmla="*/ 84 w 936"/>
              <a:gd name="T39" fmla="*/ 30 h 438"/>
              <a:gd name="T40" fmla="*/ 48 w 936"/>
              <a:gd name="T41" fmla="*/ 18 h 438"/>
              <a:gd name="T42" fmla="*/ 30 w 936"/>
              <a:gd name="T43" fmla="*/ 12 h 438"/>
              <a:gd name="T44" fmla="*/ 0 w 936"/>
              <a:gd name="T45" fmla="*/ 0 h 438"/>
              <a:gd name="T46" fmla="*/ 6 w 936"/>
              <a:gd name="T47" fmla="*/ 300 h 438"/>
              <a:gd name="T48" fmla="*/ 42 w 936"/>
              <a:gd name="T49" fmla="*/ 312 h 438"/>
              <a:gd name="T50" fmla="*/ 72 w 936"/>
              <a:gd name="T51" fmla="*/ 324 h 438"/>
              <a:gd name="T52" fmla="*/ 96 w 936"/>
              <a:gd name="T53" fmla="*/ 336 h 438"/>
              <a:gd name="T54" fmla="*/ 132 w 936"/>
              <a:gd name="T55" fmla="*/ 342 h 438"/>
              <a:gd name="T56" fmla="*/ 168 w 936"/>
              <a:gd name="T57" fmla="*/ 354 h 438"/>
              <a:gd name="T58" fmla="*/ 198 w 936"/>
              <a:gd name="T59" fmla="*/ 360 h 438"/>
              <a:gd name="T60" fmla="*/ 240 w 936"/>
              <a:gd name="T61" fmla="*/ 372 h 438"/>
              <a:gd name="T62" fmla="*/ 282 w 936"/>
              <a:gd name="T63" fmla="*/ 378 h 438"/>
              <a:gd name="T64" fmla="*/ 318 w 936"/>
              <a:gd name="T65" fmla="*/ 384 h 438"/>
              <a:gd name="T66" fmla="*/ 360 w 936"/>
              <a:gd name="T67" fmla="*/ 396 h 438"/>
              <a:gd name="T68" fmla="*/ 408 w 936"/>
              <a:gd name="T69" fmla="*/ 402 h 438"/>
              <a:gd name="T70" fmla="*/ 444 w 936"/>
              <a:gd name="T71" fmla="*/ 408 h 438"/>
              <a:gd name="T72" fmla="*/ 498 w 936"/>
              <a:gd name="T73" fmla="*/ 414 h 438"/>
              <a:gd name="T74" fmla="*/ 546 w 936"/>
              <a:gd name="T75" fmla="*/ 420 h 438"/>
              <a:gd name="T76" fmla="*/ 582 w 936"/>
              <a:gd name="T77" fmla="*/ 420 h 438"/>
              <a:gd name="T78" fmla="*/ 636 w 936"/>
              <a:gd name="T79" fmla="*/ 426 h 438"/>
              <a:gd name="T80" fmla="*/ 690 w 936"/>
              <a:gd name="T81" fmla="*/ 432 h 438"/>
              <a:gd name="T82" fmla="*/ 726 w 936"/>
              <a:gd name="T83" fmla="*/ 432 h 438"/>
              <a:gd name="T84" fmla="*/ 786 w 936"/>
              <a:gd name="T85" fmla="*/ 432 h 438"/>
              <a:gd name="T86" fmla="*/ 840 w 936"/>
              <a:gd name="T87" fmla="*/ 438 h 438"/>
              <a:gd name="T88" fmla="*/ 876 w 936"/>
              <a:gd name="T89" fmla="*/ 438 h 438"/>
              <a:gd name="T90" fmla="*/ 936 w 936"/>
              <a:gd name="T91"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438">
                <a:moveTo>
                  <a:pt x="936" y="138"/>
                </a:moveTo>
                <a:lnTo>
                  <a:pt x="918" y="138"/>
                </a:lnTo>
                <a:lnTo>
                  <a:pt x="876" y="138"/>
                </a:lnTo>
                <a:lnTo>
                  <a:pt x="858" y="138"/>
                </a:lnTo>
                <a:lnTo>
                  <a:pt x="840" y="138"/>
                </a:lnTo>
                <a:lnTo>
                  <a:pt x="804" y="132"/>
                </a:lnTo>
                <a:lnTo>
                  <a:pt x="786" y="132"/>
                </a:lnTo>
                <a:lnTo>
                  <a:pt x="768" y="132"/>
                </a:lnTo>
                <a:lnTo>
                  <a:pt x="726" y="132"/>
                </a:lnTo>
                <a:lnTo>
                  <a:pt x="708" y="132"/>
                </a:lnTo>
                <a:lnTo>
                  <a:pt x="690" y="132"/>
                </a:lnTo>
                <a:lnTo>
                  <a:pt x="654" y="126"/>
                </a:lnTo>
                <a:lnTo>
                  <a:pt x="636" y="126"/>
                </a:lnTo>
                <a:lnTo>
                  <a:pt x="618" y="126"/>
                </a:lnTo>
                <a:lnTo>
                  <a:pt x="582" y="120"/>
                </a:lnTo>
                <a:lnTo>
                  <a:pt x="564" y="120"/>
                </a:lnTo>
                <a:lnTo>
                  <a:pt x="546" y="120"/>
                </a:lnTo>
                <a:lnTo>
                  <a:pt x="510" y="114"/>
                </a:lnTo>
                <a:lnTo>
                  <a:pt x="498" y="114"/>
                </a:lnTo>
                <a:lnTo>
                  <a:pt x="480" y="108"/>
                </a:lnTo>
                <a:lnTo>
                  <a:pt x="444" y="108"/>
                </a:lnTo>
                <a:lnTo>
                  <a:pt x="426" y="102"/>
                </a:lnTo>
                <a:lnTo>
                  <a:pt x="408" y="102"/>
                </a:lnTo>
                <a:lnTo>
                  <a:pt x="378" y="96"/>
                </a:lnTo>
                <a:lnTo>
                  <a:pt x="360" y="96"/>
                </a:lnTo>
                <a:lnTo>
                  <a:pt x="348" y="90"/>
                </a:lnTo>
                <a:lnTo>
                  <a:pt x="318" y="84"/>
                </a:lnTo>
                <a:lnTo>
                  <a:pt x="300" y="84"/>
                </a:lnTo>
                <a:lnTo>
                  <a:pt x="282" y="78"/>
                </a:lnTo>
                <a:lnTo>
                  <a:pt x="252" y="72"/>
                </a:lnTo>
                <a:lnTo>
                  <a:pt x="240" y="72"/>
                </a:lnTo>
                <a:lnTo>
                  <a:pt x="228" y="66"/>
                </a:lnTo>
                <a:lnTo>
                  <a:pt x="198" y="60"/>
                </a:lnTo>
                <a:lnTo>
                  <a:pt x="186" y="60"/>
                </a:lnTo>
                <a:lnTo>
                  <a:pt x="168" y="54"/>
                </a:lnTo>
                <a:lnTo>
                  <a:pt x="144" y="48"/>
                </a:lnTo>
                <a:lnTo>
                  <a:pt x="132" y="42"/>
                </a:lnTo>
                <a:lnTo>
                  <a:pt x="120" y="42"/>
                </a:lnTo>
                <a:lnTo>
                  <a:pt x="96" y="36"/>
                </a:lnTo>
                <a:lnTo>
                  <a:pt x="84" y="30"/>
                </a:lnTo>
                <a:lnTo>
                  <a:pt x="72" y="24"/>
                </a:lnTo>
                <a:lnTo>
                  <a:pt x="48" y="18"/>
                </a:lnTo>
                <a:lnTo>
                  <a:pt x="42" y="12"/>
                </a:lnTo>
                <a:lnTo>
                  <a:pt x="30" y="12"/>
                </a:lnTo>
                <a:lnTo>
                  <a:pt x="6" y="0"/>
                </a:lnTo>
                <a:lnTo>
                  <a:pt x="0" y="0"/>
                </a:lnTo>
                <a:lnTo>
                  <a:pt x="0" y="300"/>
                </a:lnTo>
                <a:lnTo>
                  <a:pt x="6" y="300"/>
                </a:lnTo>
                <a:lnTo>
                  <a:pt x="30" y="312"/>
                </a:lnTo>
                <a:lnTo>
                  <a:pt x="42" y="312"/>
                </a:lnTo>
                <a:lnTo>
                  <a:pt x="48" y="318"/>
                </a:lnTo>
                <a:lnTo>
                  <a:pt x="72" y="324"/>
                </a:lnTo>
                <a:lnTo>
                  <a:pt x="84" y="330"/>
                </a:lnTo>
                <a:lnTo>
                  <a:pt x="96" y="336"/>
                </a:lnTo>
                <a:lnTo>
                  <a:pt x="120" y="342"/>
                </a:lnTo>
                <a:lnTo>
                  <a:pt x="132" y="342"/>
                </a:lnTo>
                <a:lnTo>
                  <a:pt x="144" y="348"/>
                </a:lnTo>
                <a:lnTo>
                  <a:pt x="168" y="354"/>
                </a:lnTo>
                <a:lnTo>
                  <a:pt x="186" y="360"/>
                </a:lnTo>
                <a:lnTo>
                  <a:pt x="198" y="360"/>
                </a:lnTo>
                <a:lnTo>
                  <a:pt x="228" y="366"/>
                </a:lnTo>
                <a:lnTo>
                  <a:pt x="240" y="372"/>
                </a:lnTo>
                <a:lnTo>
                  <a:pt x="252" y="372"/>
                </a:lnTo>
                <a:lnTo>
                  <a:pt x="282" y="378"/>
                </a:lnTo>
                <a:lnTo>
                  <a:pt x="300" y="384"/>
                </a:lnTo>
                <a:lnTo>
                  <a:pt x="318" y="384"/>
                </a:lnTo>
                <a:lnTo>
                  <a:pt x="348" y="390"/>
                </a:lnTo>
                <a:lnTo>
                  <a:pt x="360" y="396"/>
                </a:lnTo>
                <a:lnTo>
                  <a:pt x="378" y="396"/>
                </a:lnTo>
                <a:lnTo>
                  <a:pt x="408" y="402"/>
                </a:lnTo>
                <a:lnTo>
                  <a:pt x="426" y="402"/>
                </a:lnTo>
                <a:lnTo>
                  <a:pt x="444" y="408"/>
                </a:lnTo>
                <a:lnTo>
                  <a:pt x="480" y="408"/>
                </a:lnTo>
                <a:lnTo>
                  <a:pt x="498" y="414"/>
                </a:lnTo>
                <a:lnTo>
                  <a:pt x="510" y="414"/>
                </a:lnTo>
                <a:lnTo>
                  <a:pt x="546" y="420"/>
                </a:lnTo>
                <a:lnTo>
                  <a:pt x="564" y="420"/>
                </a:lnTo>
                <a:lnTo>
                  <a:pt x="582" y="420"/>
                </a:lnTo>
                <a:lnTo>
                  <a:pt x="618" y="426"/>
                </a:lnTo>
                <a:lnTo>
                  <a:pt x="636" y="426"/>
                </a:lnTo>
                <a:lnTo>
                  <a:pt x="654" y="426"/>
                </a:lnTo>
                <a:lnTo>
                  <a:pt x="690" y="432"/>
                </a:lnTo>
                <a:lnTo>
                  <a:pt x="708" y="432"/>
                </a:lnTo>
                <a:lnTo>
                  <a:pt x="726" y="432"/>
                </a:lnTo>
                <a:lnTo>
                  <a:pt x="768" y="432"/>
                </a:lnTo>
                <a:lnTo>
                  <a:pt x="786" y="432"/>
                </a:lnTo>
                <a:lnTo>
                  <a:pt x="804" y="432"/>
                </a:lnTo>
                <a:lnTo>
                  <a:pt x="840" y="438"/>
                </a:lnTo>
                <a:lnTo>
                  <a:pt x="858" y="438"/>
                </a:lnTo>
                <a:lnTo>
                  <a:pt x="876" y="438"/>
                </a:lnTo>
                <a:lnTo>
                  <a:pt x="918" y="438"/>
                </a:lnTo>
                <a:lnTo>
                  <a:pt x="936" y="438"/>
                </a:lnTo>
                <a:lnTo>
                  <a:pt x="936" y="138"/>
                </a:lnTo>
                <a:close/>
              </a:path>
            </a:pathLst>
          </a:custGeom>
          <a:solidFill>
            <a:srgbClr val="66FF99"/>
          </a:solidFill>
          <a:ln w="28575" cmpd="sng">
            <a:solidFill>
              <a:srgbClr val="000000"/>
            </a:solidFill>
            <a:prstDash val="solid"/>
            <a:round/>
            <a:headEnd/>
            <a:tailEnd/>
          </a:ln>
        </p:spPr>
        <p:txBody>
          <a:bodyPr/>
          <a:lstStyle/>
          <a:p>
            <a:endParaRPr lang="de-DE"/>
          </a:p>
        </p:txBody>
      </p:sp>
      <p:sp>
        <p:nvSpPr>
          <p:cNvPr id="745487" name="Freeform 15"/>
          <p:cNvSpPr>
            <a:spLocks/>
          </p:cNvSpPr>
          <p:nvPr/>
        </p:nvSpPr>
        <p:spPr bwMode="auto">
          <a:xfrm>
            <a:off x="3596054" y="3014666"/>
            <a:ext cx="1409700" cy="788987"/>
          </a:xfrm>
          <a:custGeom>
            <a:avLst/>
            <a:gdLst>
              <a:gd name="T0" fmla="*/ 936 w 936"/>
              <a:gd name="T1" fmla="*/ 282 h 282"/>
              <a:gd name="T2" fmla="*/ 918 w 936"/>
              <a:gd name="T3" fmla="*/ 282 h 282"/>
              <a:gd name="T4" fmla="*/ 876 w 936"/>
              <a:gd name="T5" fmla="*/ 282 h 282"/>
              <a:gd name="T6" fmla="*/ 858 w 936"/>
              <a:gd name="T7" fmla="*/ 282 h 282"/>
              <a:gd name="T8" fmla="*/ 840 w 936"/>
              <a:gd name="T9" fmla="*/ 282 h 282"/>
              <a:gd name="T10" fmla="*/ 804 w 936"/>
              <a:gd name="T11" fmla="*/ 276 h 282"/>
              <a:gd name="T12" fmla="*/ 786 w 936"/>
              <a:gd name="T13" fmla="*/ 276 h 282"/>
              <a:gd name="T14" fmla="*/ 768 w 936"/>
              <a:gd name="T15" fmla="*/ 276 h 282"/>
              <a:gd name="T16" fmla="*/ 726 w 936"/>
              <a:gd name="T17" fmla="*/ 276 h 282"/>
              <a:gd name="T18" fmla="*/ 708 w 936"/>
              <a:gd name="T19" fmla="*/ 276 h 282"/>
              <a:gd name="T20" fmla="*/ 690 w 936"/>
              <a:gd name="T21" fmla="*/ 276 h 282"/>
              <a:gd name="T22" fmla="*/ 654 w 936"/>
              <a:gd name="T23" fmla="*/ 270 h 282"/>
              <a:gd name="T24" fmla="*/ 636 w 936"/>
              <a:gd name="T25" fmla="*/ 270 h 282"/>
              <a:gd name="T26" fmla="*/ 618 w 936"/>
              <a:gd name="T27" fmla="*/ 270 h 282"/>
              <a:gd name="T28" fmla="*/ 582 w 936"/>
              <a:gd name="T29" fmla="*/ 264 h 282"/>
              <a:gd name="T30" fmla="*/ 564 w 936"/>
              <a:gd name="T31" fmla="*/ 264 h 282"/>
              <a:gd name="T32" fmla="*/ 546 w 936"/>
              <a:gd name="T33" fmla="*/ 264 h 282"/>
              <a:gd name="T34" fmla="*/ 510 w 936"/>
              <a:gd name="T35" fmla="*/ 258 h 282"/>
              <a:gd name="T36" fmla="*/ 498 w 936"/>
              <a:gd name="T37" fmla="*/ 258 h 282"/>
              <a:gd name="T38" fmla="*/ 480 w 936"/>
              <a:gd name="T39" fmla="*/ 252 h 282"/>
              <a:gd name="T40" fmla="*/ 444 w 936"/>
              <a:gd name="T41" fmla="*/ 252 h 282"/>
              <a:gd name="T42" fmla="*/ 426 w 936"/>
              <a:gd name="T43" fmla="*/ 246 h 282"/>
              <a:gd name="T44" fmla="*/ 408 w 936"/>
              <a:gd name="T45" fmla="*/ 246 h 282"/>
              <a:gd name="T46" fmla="*/ 378 w 936"/>
              <a:gd name="T47" fmla="*/ 240 h 282"/>
              <a:gd name="T48" fmla="*/ 360 w 936"/>
              <a:gd name="T49" fmla="*/ 240 h 282"/>
              <a:gd name="T50" fmla="*/ 348 w 936"/>
              <a:gd name="T51" fmla="*/ 234 h 282"/>
              <a:gd name="T52" fmla="*/ 318 w 936"/>
              <a:gd name="T53" fmla="*/ 228 h 282"/>
              <a:gd name="T54" fmla="*/ 300 w 936"/>
              <a:gd name="T55" fmla="*/ 228 h 282"/>
              <a:gd name="T56" fmla="*/ 282 w 936"/>
              <a:gd name="T57" fmla="*/ 222 h 282"/>
              <a:gd name="T58" fmla="*/ 252 w 936"/>
              <a:gd name="T59" fmla="*/ 216 h 282"/>
              <a:gd name="T60" fmla="*/ 240 w 936"/>
              <a:gd name="T61" fmla="*/ 216 h 282"/>
              <a:gd name="T62" fmla="*/ 228 w 936"/>
              <a:gd name="T63" fmla="*/ 210 h 282"/>
              <a:gd name="T64" fmla="*/ 198 w 936"/>
              <a:gd name="T65" fmla="*/ 204 h 282"/>
              <a:gd name="T66" fmla="*/ 186 w 936"/>
              <a:gd name="T67" fmla="*/ 204 h 282"/>
              <a:gd name="T68" fmla="*/ 168 w 936"/>
              <a:gd name="T69" fmla="*/ 198 h 282"/>
              <a:gd name="T70" fmla="*/ 144 w 936"/>
              <a:gd name="T71" fmla="*/ 192 h 282"/>
              <a:gd name="T72" fmla="*/ 132 w 936"/>
              <a:gd name="T73" fmla="*/ 186 h 282"/>
              <a:gd name="T74" fmla="*/ 120 w 936"/>
              <a:gd name="T75" fmla="*/ 186 h 282"/>
              <a:gd name="T76" fmla="*/ 96 w 936"/>
              <a:gd name="T77" fmla="*/ 180 h 282"/>
              <a:gd name="T78" fmla="*/ 84 w 936"/>
              <a:gd name="T79" fmla="*/ 174 h 282"/>
              <a:gd name="T80" fmla="*/ 72 w 936"/>
              <a:gd name="T81" fmla="*/ 168 h 282"/>
              <a:gd name="T82" fmla="*/ 48 w 936"/>
              <a:gd name="T83" fmla="*/ 162 h 282"/>
              <a:gd name="T84" fmla="*/ 42 w 936"/>
              <a:gd name="T85" fmla="*/ 156 h 282"/>
              <a:gd name="T86" fmla="*/ 30 w 936"/>
              <a:gd name="T87" fmla="*/ 156 h 282"/>
              <a:gd name="T88" fmla="*/ 6 w 936"/>
              <a:gd name="T89" fmla="*/ 144 h 282"/>
              <a:gd name="T90" fmla="*/ 0 w 936"/>
              <a:gd name="T91" fmla="*/ 144 h 282"/>
              <a:gd name="T92" fmla="*/ 936 w 936"/>
              <a:gd name="T93" fmla="*/ 0 h 282"/>
              <a:gd name="T94" fmla="*/ 936 w 936"/>
              <a:gd name="T95"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6" h="282">
                <a:moveTo>
                  <a:pt x="936" y="282"/>
                </a:moveTo>
                <a:lnTo>
                  <a:pt x="918" y="282"/>
                </a:lnTo>
                <a:lnTo>
                  <a:pt x="876" y="282"/>
                </a:lnTo>
                <a:lnTo>
                  <a:pt x="858" y="282"/>
                </a:lnTo>
                <a:lnTo>
                  <a:pt x="840" y="282"/>
                </a:lnTo>
                <a:lnTo>
                  <a:pt x="804" y="276"/>
                </a:lnTo>
                <a:lnTo>
                  <a:pt x="786" y="276"/>
                </a:lnTo>
                <a:lnTo>
                  <a:pt x="768" y="276"/>
                </a:lnTo>
                <a:lnTo>
                  <a:pt x="726" y="276"/>
                </a:lnTo>
                <a:lnTo>
                  <a:pt x="708" y="276"/>
                </a:lnTo>
                <a:lnTo>
                  <a:pt x="690" y="276"/>
                </a:lnTo>
                <a:lnTo>
                  <a:pt x="654" y="270"/>
                </a:lnTo>
                <a:lnTo>
                  <a:pt x="636" y="270"/>
                </a:lnTo>
                <a:lnTo>
                  <a:pt x="618" y="270"/>
                </a:lnTo>
                <a:lnTo>
                  <a:pt x="582" y="264"/>
                </a:lnTo>
                <a:lnTo>
                  <a:pt x="564" y="264"/>
                </a:lnTo>
                <a:lnTo>
                  <a:pt x="546" y="264"/>
                </a:lnTo>
                <a:lnTo>
                  <a:pt x="510" y="258"/>
                </a:lnTo>
                <a:lnTo>
                  <a:pt x="498" y="258"/>
                </a:lnTo>
                <a:lnTo>
                  <a:pt x="480" y="252"/>
                </a:lnTo>
                <a:lnTo>
                  <a:pt x="444" y="252"/>
                </a:lnTo>
                <a:lnTo>
                  <a:pt x="426" y="246"/>
                </a:lnTo>
                <a:lnTo>
                  <a:pt x="408" y="246"/>
                </a:lnTo>
                <a:lnTo>
                  <a:pt x="378" y="240"/>
                </a:lnTo>
                <a:lnTo>
                  <a:pt x="360" y="240"/>
                </a:lnTo>
                <a:lnTo>
                  <a:pt x="348" y="234"/>
                </a:lnTo>
                <a:lnTo>
                  <a:pt x="318" y="228"/>
                </a:lnTo>
                <a:lnTo>
                  <a:pt x="300" y="228"/>
                </a:lnTo>
                <a:lnTo>
                  <a:pt x="282" y="222"/>
                </a:lnTo>
                <a:lnTo>
                  <a:pt x="252" y="216"/>
                </a:lnTo>
                <a:lnTo>
                  <a:pt x="240" y="216"/>
                </a:lnTo>
                <a:lnTo>
                  <a:pt x="228" y="210"/>
                </a:lnTo>
                <a:lnTo>
                  <a:pt x="198" y="204"/>
                </a:lnTo>
                <a:lnTo>
                  <a:pt x="186" y="204"/>
                </a:lnTo>
                <a:lnTo>
                  <a:pt x="168" y="198"/>
                </a:lnTo>
                <a:lnTo>
                  <a:pt x="144" y="192"/>
                </a:lnTo>
                <a:lnTo>
                  <a:pt x="132" y="186"/>
                </a:lnTo>
                <a:lnTo>
                  <a:pt x="120" y="186"/>
                </a:lnTo>
                <a:lnTo>
                  <a:pt x="96" y="180"/>
                </a:lnTo>
                <a:lnTo>
                  <a:pt x="84" y="174"/>
                </a:lnTo>
                <a:lnTo>
                  <a:pt x="72" y="168"/>
                </a:lnTo>
                <a:lnTo>
                  <a:pt x="48" y="162"/>
                </a:lnTo>
                <a:lnTo>
                  <a:pt x="42" y="156"/>
                </a:lnTo>
                <a:lnTo>
                  <a:pt x="30" y="156"/>
                </a:lnTo>
                <a:lnTo>
                  <a:pt x="6" y="144"/>
                </a:lnTo>
                <a:lnTo>
                  <a:pt x="0" y="144"/>
                </a:lnTo>
                <a:lnTo>
                  <a:pt x="936" y="0"/>
                </a:lnTo>
                <a:lnTo>
                  <a:pt x="936" y="282"/>
                </a:lnTo>
                <a:close/>
              </a:path>
            </a:pathLst>
          </a:custGeom>
          <a:solidFill>
            <a:srgbClr val="66FF99"/>
          </a:solidFill>
          <a:ln w="28575" cmpd="sng">
            <a:solidFill>
              <a:srgbClr val="000000"/>
            </a:solidFill>
            <a:prstDash val="solid"/>
            <a:round/>
            <a:headEnd/>
            <a:tailEnd/>
          </a:ln>
        </p:spPr>
        <p:txBody>
          <a:bodyPr/>
          <a:lstStyle/>
          <a:p>
            <a:endParaRPr lang="de-DE"/>
          </a:p>
        </p:txBody>
      </p:sp>
      <p:sp>
        <p:nvSpPr>
          <p:cNvPr id="745488" name="Oval 16"/>
          <p:cNvSpPr>
            <a:spLocks noChangeArrowheads="1"/>
          </p:cNvSpPr>
          <p:nvPr/>
        </p:nvSpPr>
        <p:spPr bwMode="auto">
          <a:xfrm>
            <a:off x="4236429" y="2508252"/>
            <a:ext cx="1970942" cy="714375"/>
          </a:xfrm>
          <a:prstGeom prst="ellipse">
            <a:avLst/>
          </a:prstGeom>
          <a:solidFill>
            <a:srgbClr val="FFFF00"/>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49" tIns="39674" rIns="79349" bIns="39674" anchor="ctr"/>
          <a:lstStyle/>
          <a:p>
            <a:pPr defTabSz="661988">
              <a:lnSpc>
                <a:spcPct val="70000"/>
              </a:lnSpc>
            </a:pPr>
            <a:r>
              <a:rPr lang="en-GB" sz="1200" dirty="0" smtClean="0">
                <a:latin typeface="Frutiger 55 Roman" pitchFamily="34" charset="0"/>
              </a:rPr>
              <a:t>Order‘s </a:t>
            </a:r>
            <a:r>
              <a:rPr lang="en-GB" sz="1200" dirty="0">
                <a:latin typeface="Frutiger 55 Roman" pitchFamily="34" charset="0"/>
              </a:rPr>
              <a:t>field of </a:t>
            </a:r>
            <a:endParaRPr lang="en-GB" sz="1200" dirty="0" smtClean="0">
              <a:latin typeface="Frutiger 55 Roman" pitchFamily="34" charset="0"/>
            </a:endParaRPr>
          </a:p>
          <a:p>
            <a:pPr defTabSz="661988">
              <a:lnSpc>
                <a:spcPct val="70000"/>
              </a:lnSpc>
            </a:pPr>
            <a:r>
              <a:rPr lang="en-GB" sz="1200" dirty="0" smtClean="0">
                <a:latin typeface="Frutiger 55 Roman" pitchFamily="34" charset="0"/>
              </a:rPr>
              <a:t>application</a:t>
            </a:r>
            <a:r>
              <a:rPr lang="en-GB" sz="1200" dirty="0">
                <a:latin typeface="Frutiger 55 Roman" pitchFamily="34" charset="0"/>
              </a:rPr>
              <a:t/>
            </a:r>
            <a:br>
              <a:rPr lang="en-GB" sz="1200" dirty="0">
                <a:latin typeface="Frutiger 55 Roman" pitchFamily="34" charset="0"/>
              </a:rPr>
            </a:br>
            <a:r>
              <a:rPr lang="en-GB" sz="1200" dirty="0">
                <a:latin typeface="Frutiger 55 Roman" pitchFamily="34" charset="0"/>
              </a:rPr>
              <a:t>negotiable</a:t>
            </a:r>
            <a:br>
              <a:rPr lang="en-GB" sz="1200" dirty="0">
                <a:latin typeface="Frutiger 55 Roman" pitchFamily="34" charset="0"/>
              </a:rPr>
            </a:br>
            <a:r>
              <a:rPr lang="en-GB" sz="1200" dirty="0">
                <a:latin typeface="Frutiger 55 Roman" pitchFamily="34" charset="0"/>
              </a:rPr>
              <a:t>exclusive</a:t>
            </a:r>
          </a:p>
        </p:txBody>
      </p:sp>
      <p:sp>
        <p:nvSpPr>
          <p:cNvPr id="745489" name="Freeform 17"/>
          <p:cNvSpPr>
            <a:spLocks/>
          </p:cNvSpPr>
          <p:nvPr/>
        </p:nvSpPr>
        <p:spPr bwMode="auto">
          <a:xfrm>
            <a:off x="3178420" y="4100516"/>
            <a:ext cx="417634" cy="981075"/>
          </a:xfrm>
          <a:custGeom>
            <a:avLst/>
            <a:gdLst>
              <a:gd name="T0" fmla="*/ 144 w 144"/>
              <a:gd name="T1" fmla="*/ 144 h 444"/>
              <a:gd name="T2" fmla="*/ 132 w 144"/>
              <a:gd name="T3" fmla="*/ 138 h 444"/>
              <a:gd name="T4" fmla="*/ 114 w 144"/>
              <a:gd name="T5" fmla="*/ 126 h 444"/>
              <a:gd name="T6" fmla="*/ 108 w 144"/>
              <a:gd name="T7" fmla="*/ 126 h 444"/>
              <a:gd name="T8" fmla="*/ 102 w 144"/>
              <a:gd name="T9" fmla="*/ 120 h 444"/>
              <a:gd name="T10" fmla="*/ 90 w 144"/>
              <a:gd name="T11" fmla="*/ 114 h 444"/>
              <a:gd name="T12" fmla="*/ 78 w 144"/>
              <a:gd name="T13" fmla="*/ 108 h 444"/>
              <a:gd name="T14" fmla="*/ 72 w 144"/>
              <a:gd name="T15" fmla="*/ 102 h 444"/>
              <a:gd name="T16" fmla="*/ 66 w 144"/>
              <a:gd name="T17" fmla="*/ 96 h 444"/>
              <a:gd name="T18" fmla="*/ 60 w 144"/>
              <a:gd name="T19" fmla="*/ 90 h 444"/>
              <a:gd name="T20" fmla="*/ 48 w 144"/>
              <a:gd name="T21" fmla="*/ 84 h 444"/>
              <a:gd name="T22" fmla="*/ 42 w 144"/>
              <a:gd name="T23" fmla="*/ 78 h 444"/>
              <a:gd name="T24" fmla="*/ 36 w 144"/>
              <a:gd name="T25" fmla="*/ 72 h 444"/>
              <a:gd name="T26" fmla="*/ 30 w 144"/>
              <a:gd name="T27" fmla="*/ 66 h 444"/>
              <a:gd name="T28" fmla="*/ 24 w 144"/>
              <a:gd name="T29" fmla="*/ 60 h 444"/>
              <a:gd name="T30" fmla="*/ 18 w 144"/>
              <a:gd name="T31" fmla="*/ 54 h 444"/>
              <a:gd name="T32" fmla="*/ 12 w 144"/>
              <a:gd name="T33" fmla="*/ 48 h 444"/>
              <a:gd name="T34" fmla="*/ 12 w 144"/>
              <a:gd name="T35" fmla="*/ 48 h 444"/>
              <a:gd name="T36" fmla="*/ 6 w 144"/>
              <a:gd name="T37" fmla="*/ 36 h 444"/>
              <a:gd name="T38" fmla="*/ 6 w 144"/>
              <a:gd name="T39" fmla="*/ 30 h 444"/>
              <a:gd name="T40" fmla="*/ 0 w 144"/>
              <a:gd name="T41" fmla="*/ 24 h 444"/>
              <a:gd name="T42" fmla="*/ 0 w 144"/>
              <a:gd name="T43" fmla="*/ 18 h 444"/>
              <a:gd name="T44" fmla="*/ 0 w 144"/>
              <a:gd name="T45" fmla="*/ 12 h 444"/>
              <a:gd name="T46" fmla="*/ 0 w 144"/>
              <a:gd name="T47" fmla="*/ 6 h 444"/>
              <a:gd name="T48" fmla="*/ 0 w 144"/>
              <a:gd name="T49" fmla="*/ 0 h 444"/>
              <a:gd name="T50" fmla="*/ 0 w 144"/>
              <a:gd name="T51" fmla="*/ 300 h 444"/>
              <a:gd name="T52" fmla="*/ 0 w 144"/>
              <a:gd name="T53" fmla="*/ 306 h 444"/>
              <a:gd name="T54" fmla="*/ 0 w 144"/>
              <a:gd name="T55" fmla="*/ 312 h 444"/>
              <a:gd name="T56" fmla="*/ 0 w 144"/>
              <a:gd name="T57" fmla="*/ 318 h 444"/>
              <a:gd name="T58" fmla="*/ 0 w 144"/>
              <a:gd name="T59" fmla="*/ 324 h 444"/>
              <a:gd name="T60" fmla="*/ 6 w 144"/>
              <a:gd name="T61" fmla="*/ 330 h 444"/>
              <a:gd name="T62" fmla="*/ 6 w 144"/>
              <a:gd name="T63" fmla="*/ 336 h 444"/>
              <a:gd name="T64" fmla="*/ 12 w 144"/>
              <a:gd name="T65" fmla="*/ 348 h 444"/>
              <a:gd name="T66" fmla="*/ 12 w 144"/>
              <a:gd name="T67" fmla="*/ 348 h 444"/>
              <a:gd name="T68" fmla="*/ 18 w 144"/>
              <a:gd name="T69" fmla="*/ 354 h 444"/>
              <a:gd name="T70" fmla="*/ 24 w 144"/>
              <a:gd name="T71" fmla="*/ 360 h 444"/>
              <a:gd name="T72" fmla="*/ 30 w 144"/>
              <a:gd name="T73" fmla="*/ 366 h 444"/>
              <a:gd name="T74" fmla="*/ 36 w 144"/>
              <a:gd name="T75" fmla="*/ 372 h 444"/>
              <a:gd name="T76" fmla="*/ 42 w 144"/>
              <a:gd name="T77" fmla="*/ 378 h 444"/>
              <a:gd name="T78" fmla="*/ 48 w 144"/>
              <a:gd name="T79" fmla="*/ 384 h 444"/>
              <a:gd name="T80" fmla="*/ 60 w 144"/>
              <a:gd name="T81" fmla="*/ 390 h 444"/>
              <a:gd name="T82" fmla="*/ 66 w 144"/>
              <a:gd name="T83" fmla="*/ 396 h 444"/>
              <a:gd name="T84" fmla="*/ 72 w 144"/>
              <a:gd name="T85" fmla="*/ 402 h 444"/>
              <a:gd name="T86" fmla="*/ 78 w 144"/>
              <a:gd name="T87" fmla="*/ 408 h 444"/>
              <a:gd name="T88" fmla="*/ 90 w 144"/>
              <a:gd name="T89" fmla="*/ 414 h 444"/>
              <a:gd name="T90" fmla="*/ 102 w 144"/>
              <a:gd name="T91" fmla="*/ 420 h 444"/>
              <a:gd name="T92" fmla="*/ 108 w 144"/>
              <a:gd name="T93" fmla="*/ 426 h 444"/>
              <a:gd name="T94" fmla="*/ 114 w 144"/>
              <a:gd name="T95" fmla="*/ 426 h 444"/>
              <a:gd name="T96" fmla="*/ 132 w 144"/>
              <a:gd name="T97" fmla="*/ 438 h 444"/>
              <a:gd name="T98" fmla="*/ 144 w 144"/>
              <a:gd name="T99" fmla="*/ 444 h 444"/>
              <a:gd name="T100" fmla="*/ 144 w 144"/>
              <a:gd name="T101" fmla="*/ 1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444">
                <a:moveTo>
                  <a:pt x="144" y="144"/>
                </a:moveTo>
                <a:lnTo>
                  <a:pt x="132" y="138"/>
                </a:lnTo>
                <a:lnTo>
                  <a:pt x="114" y="126"/>
                </a:lnTo>
                <a:lnTo>
                  <a:pt x="108" y="126"/>
                </a:lnTo>
                <a:lnTo>
                  <a:pt x="102" y="120"/>
                </a:lnTo>
                <a:lnTo>
                  <a:pt x="90" y="114"/>
                </a:lnTo>
                <a:lnTo>
                  <a:pt x="78" y="108"/>
                </a:lnTo>
                <a:lnTo>
                  <a:pt x="72" y="102"/>
                </a:lnTo>
                <a:lnTo>
                  <a:pt x="66" y="96"/>
                </a:lnTo>
                <a:lnTo>
                  <a:pt x="60" y="90"/>
                </a:lnTo>
                <a:lnTo>
                  <a:pt x="48" y="84"/>
                </a:lnTo>
                <a:lnTo>
                  <a:pt x="42" y="78"/>
                </a:lnTo>
                <a:lnTo>
                  <a:pt x="36" y="72"/>
                </a:lnTo>
                <a:lnTo>
                  <a:pt x="30" y="66"/>
                </a:lnTo>
                <a:lnTo>
                  <a:pt x="24" y="60"/>
                </a:lnTo>
                <a:lnTo>
                  <a:pt x="18" y="54"/>
                </a:lnTo>
                <a:lnTo>
                  <a:pt x="12" y="48"/>
                </a:lnTo>
                <a:lnTo>
                  <a:pt x="12" y="48"/>
                </a:lnTo>
                <a:lnTo>
                  <a:pt x="6" y="36"/>
                </a:lnTo>
                <a:lnTo>
                  <a:pt x="6" y="30"/>
                </a:lnTo>
                <a:lnTo>
                  <a:pt x="0" y="24"/>
                </a:lnTo>
                <a:lnTo>
                  <a:pt x="0" y="18"/>
                </a:lnTo>
                <a:lnTo>
                  <a:pt x="0" y="12"/>
                </a:lnTo>
                <a:lnTo>
                  <a:pt x="0" y="6"/>
                </a:lnTo>
                <a:lnTo>
                  <a:pt x="0" y="0"/>
                </a:lnTo>
                <a:lnTo>
                  <a:pt x="0" y="300"/>
                </a:lnTo>
                <a:lnTo>
                  <a:pt x="0" y="306"/>
                </a:lnTo>
                <a:lnTo>
                  <a:pt x="0" y="312"/>
                </a:lnTo>
                <a:lnTo>
                  <a:pt x="0" y="318"/>
                </a:lnTo>
                <a:lnTo>
                  <a:pt x="0" y="324"/>
                </a:lnTo>
                <a:lnTo>
                  <a:pt x="6" y="330"/>
                </a:lnTo>
                <a:lnTo>
                  <a:pt x="6" y="336"/>
                </a:lnTo>
                <a:lnTo>
                  <a:pt x="12" y="348"/>
                </a:lnTo>
                <a:lnTo>
                  <a:pt x="12" y="348"/>
                </a:lnTo>
                <a:lnTo>
                  <a:pt x="18" y="354"/>
                </a:lnTo>
                <a:lnTo>
                  <a:pt x="24" y="360"/>
                </a:lnTo>
                <a:lnTo>
                  <a:pt x="30" y="366"/>
                </a:lnTo>
                <a:lnTo>
                  <a:pt x="36" y="372"/>
                </a:lnTo>
                <a:lnTo>
                  <a:pt x="42" y="378"/>
                </a:lnTo>
                <a:lnTo>
                  <a:pt x="48" y="384"/>
                </a:lnTo>
                <a:lnTo>
                  <a:pt x="60" y="390"/>
                </a:lnTo>
                <a:lnTo>
                  <a:pt x="66" y="396"/>
                </a:lnTo>
                <a:lnTo>
                  <a:pt x="72" y="402"/>
                </a:lnTo>
                <a:lnTo>
                  <a:pt x="78" y="408"/>
                </a:lnTo>
                <a:lnTo>
                  <a:pt x="90" y="414"/>
                </a:lnTo>
                <a:lnTo>
                  <a:pt x="102" y="420"/>
                </a:lnTo>
                <a:lnTo>
                  <a:pt x="108" y="426"/>
                </a:lnTo>
                <a:lnTo>
                  <a:pt x="114" y="426"/>
                </a:lnTo>
                <a:lnTo>
                  <a:pt x="132" y="438"/>
                </a:lnTo>
                <a:lnTo>
                  <a:pt x="144" y="444"/>
                </a:lnTo>
                <a:lnTo>
                  <a:pt x="144" y="144"/>
                </a:lnTo>
                <a:close/>
              </a:path>
            </a:pathLst>
          </a:custGeom>
          <a:solidFill>
            <a:schemeClr val="hlink"/>
          </a:solidFill>
          <a:ln w="28575" cmpd="sng">
            <a:solidFill>
              <a:srgbClr val="000000"/>
            </a:solidFill>
            <a:prstDash val="solid"/>
            <a:round/>
            <a:headEnd/>
            <a:tailEnd/>
          </a:ln>
        </p:spPr>
        <p:txBody>
          <a:bodyPr/>
          <a:lstStyle/>
          <a:p>
            <a:endParaRPr lang="de-DE"/>
          </a:p>
        </p:txBody>
      </p:sp>
      <p:sp>
        <p:nvSpPr>
          <p:cNvPr id="745490" name="Freeform 18"/>
          <p:cNvSpPr>
            <a:spLocks/>
          </p:cNvSpPr>
          <p:nvPr/>
        </p:nvSpPr>
        <p:spPr bwMode="auto">
          <a:xfrm>
            <a:off x="3181351" y="3519491"/>
            <a:ext cx="402980" cy="981075"/>
          </a:xfrm>
          <a:custGeom>
            <a:avLst/>
            <a:gdLst>
              <a:gd name="T0" fmla="*/ 144 w 144"/>
              <a:gd name="T1" fmla="*/ 144 h 444"/>
              <a:gd name="T2" fmla="*/ 132 w 144"/>
              <a:gd name="T3" fmla="*/ 138 h 444"/>
              <a:gd name="T4" fmla="*/ 114 w 144"/>
              <a:gd name="T5" fmla="*/ 126 h 444"/>
              <a:gd name="T6" fmla="*/ 108 w 144"/>
              <a:gd name="T7" fmla="*/ 126 h 444"/>
              <a:gd name="T8" fmla="*/ 102 w 144"/>
              <a:gd name="T9" fmla="*/ 120 h 444"/>
              <a:gd name="T10" fmla="*/ 90 w 144"/>
              <a:gd name="T11" fmla="*/ 114 h 444"/>
              <a:gd name="T12" fmla="*/ 78 w 144"/>
              <a:gd name="T13" fmla="*/ 108 h 444"/>
              <a:gd name="T14" fmla="*/ 72 w 144"/>
              <a:gd name="T15" fmla="*/ 102 h 444"/>
              <a:gd name="T16" fmla="*/ 66 w 144"/>
              <a:gd name="T17" fmla="*/ 96 h 444"/>
              <a:gd name="T18" fmla="*/ 60 w 144"/>
              <a:gd name="T19" fmla="*/ 90 h 444"/>
              <a:gd name="T20" fmla="*/ 48 w 144"/>
              <a:gd name="T21" fmla="*/ 84 h 444"/>
              <a:gd name="T22" fmla="*/ 42 w 144"/>
              <a:gd name="T23" fmla="*/ 78 h 444"/>
              <a:gd name="T24" fmla="*/ 36 w 144"/>
              <a:gd name="T25" fmla="*/ 72 h 444"/>
              <a:gd name="T26" fmla="*/ 30 w 144"/>
              <a:gd name="T27" fmla="*/ 66 h 444"/>
              <a:gd name="T28" fmla="*/ 24 w 144"/>
              <a:gd name="T29" fmla="*/ 60 h 444"/>
              <a:gd name="T30" fmla="*/ 18 w 144"/>
              <a:gd name="T31" fmla="*/ 54 h 444"/>
              <a:gd name="T32" fmla="*/ 12 w 144"/>
              <a:gd name="T33" fmla="*/ 48 h 444"/>
              <a:gd name="T34" fmla="*/ 12 w 144"/>
              <a:gd name="T35" fmla="*/ 48 h 444"/>
              <a:gd name="T36" fmla="*/ 6 w 144"/>
              <a:gd name="T37" fmla="*/ 36 h 444"/>
              <a:gd name="T38" fmla="*/ 6 w 144"/>
              <a:gd name="T39" fmla="*/ 30 h 444"/>
              <a:gd name="T40" fmla="*/ 0 w 144"/>
              <a:gd name="T41" fmla="*/ 24 h 444"/>
              <a:gd name="T42" fmla="*/ 0 w 144"/>
              <a:gd name="T43" fmla="*/ 18 h 444"/>
              <a:gd name="T44" fmla="*/ 0 w 144"/>
              <a:gd name="T45" fmla="*/ 12 h 444"/>
              <a:gd name="T46" fmla="*/ 0 w 144"/>
              <a:gd name="T47" fmla="*/ 6 h 444"/>
              <a:gd name="T48" fmla="*/ 0 w 144"/>
              <a:gd name="T49" fmla="*/ 0 h 444"/>
              <a:gd name="T50" fmla="*/ 0 w 144"/>
              <a:gd name="T51" fmla="*/ 300 h 444"/>
              <a:gd name="T52" fmla="*/ 0 w 144"/>
              <a:gd name="T53" fmla="*/ 306 h 444"/>
              <a:gd name="T54" fmla="*/ 0 w 144"/>
              <a:gd name="T55" fmla="*/ 312 h 444"/>
              <a:gd name="T56" fmla="*/ 0 w 144"/>
              <a:gd name="T57" fmla="*/ 318 h 444"/>
              <a:gd name="T58" fmla="*/ 0 w 144"/>
              <a:gd name="T59" fmla="*/ 324 h 444"/>
              <a:gd name="T60" fmla="*/ 6 w 144"/>
              <a:gd name="T61" fmla="*/ 330 h 444"/>
              <a:gd name="T62" fmla="*/ 6 w 144"/>
              <a:gd name="T63" fmla="*/ 336 h 444"/>
              <a:gd name="T64" fmla="*/ 12 w 144"/>
              <a:gd name="T65" fmla="*/ 348 h 444"/>
              <a:gd name="T66" fmla="*/ 12 w 144"/>
              <a:gd name="T67" fmla="*/ 348 h 444"/>
              <a:gd name="T68" fmla="*/ 18 w 144"/>
              <a:gd name="T69" fmla="*/ 354 h 444"/>
              <a:gd name="T70" fmla="*/ 24 w 144"/>
              <a:gd name="T71" fmla="*/ 360 h 444"/>
              <a:gd name="T72" fmla="*/ 30 w 144"/>
              <a:gd name="T73" fmla="*/ 366 h 444"/>
              <a:gd name="T74" fmla="*/ 36 w 144"/>
              <a:gd name="T75" fmla="*/ 372 h 444"/>
              <a:gd name="T76" fmla="*/ 42 w 144"/>
              <a:gd name="T77" fmla="*/ 378 h 444"/>
              <a:gd name="T78" fmla="*/ 48 w 144"/>
              <a:gd name="T79" fmla="*/ 384 h 444"/>
              <a:gd name="T80" fmla="*/ 60 w 144"/>
              <a:gd name="T81" fmla="*/ 390 h 444"/>
              <a:gd name="T82" fmla="*/ 66 w 144"/>
              <a:gd name="T83" fmla="*/ 396 h 444"/>
              <a:gd name="T84" fmla="*/ 72 w 144"/>
              <a:gd name="T85" fmla="*/ 402 h 444"/>
              <a:gd name="T86" fmla="*/ 78 w 144"/>
              <a:gd name="T87" fmla="*/ 408 h 444"/>
              <a:gd name="T88" fmla="*/ 90 w 144"/>
              <a:gd name="T89" fmla="*/ 414 h 444"/>
              <a:gd name="T90" fmla="*/ 102 w 144"/>
              <a:gd name="T91" fmla="*/ 420 h 444"/>
              <a:gd name="T92" fmla="*/ 108 w 144"/>
              <a:gd name="T93" fmla="*/ 426 h 444"/>
              <a:gd name="T94" fmla="*/ 114 w 144"/>
              <a:gd name="T95" fmla="*/ 426 h 444"/>
              <a:gd name="T96" fmla="*/ 132 w 144"/>
              <a:gd name="T97" fmla="*/ 438 h 444"/>
              <a:gd name="T98" fmla="*/ 144 w 144"/>
              <a:gd name="T99" fmla="*/ 444 h 444"/>
              <a:gd name="T100" fmla="*/ 144 w 144"/>
              <a:gd name="T101" fmla="*/ 1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444">
                <a:moveTo>
                  <a:pt x="144" y="144"/>
                </a:moveTo>
                <a:lnTo>
                  <a:pt x="132" y="138"/>
                </a:lnTo>
                <a:lnTo>
                  <a:pt x="114" y="126"/>
                </a:lnTo>
                <a:lnTo>
                  <a:pt x="108" y="126"/>
                </a:lnTo>
                <a:lnTo>
                  <a:pt x="102" y="120"/>
                </a:lnTo>
                <a:lnTo>
                  <a:pt x="90" y="114"/>
                </a:lnTo>
                <a:lnTo>
                  <a:pt x="78" y="108"/>
                </a:lnTo>
                <a:lnTo>
                  <a:pt x="72" y="102"/>
                </a:lnTo>
                <a:lnTo>
                  <a:pt x="66" y="96"/>
                </a:lnTo>
                <a:lnTo>
                  <a:pt x="60" y="90"/>
                </a:lnTo>
                <a:lnTo>
                  <a:pt x="48" y="84"/>
                </a:lnTo>
                <a:lnTo>
                  <a:pt x="42" y="78"/>
                </a:lnTo>
                <a:lnTo>
                  <a:pt x="36" y="72"/>
                </a:lnTo>
                <a:lnTo>
                  <a:pt x="30" y="66"/>
                </a:lnTo>
                <a:lnTo>
                  <a:pt x="24" y="60"/>
                </a:lnTo>
                <a:lnTo>
                  <a:pt x="18" y="54"/>
                </a:lnTo>
                <a:lnTo>
                  <a:pt x="12" y="48"/>
                </a:lnTo>
                <a:lnTo>
                  <a:pt x="12" y="48"/>
                </a:lnTo>
                <a:lnTo>
                  <a:pt x="6" y="36"/>
                </a:lnTo>
                <a:lnTo>
                  <a:pt x="6" y="30"/>
                </a:lnTo>
                <a:lnTo>
                  <a:pt x="0" y="24"/>
                </a:lnTo>
                <a:lnTo>
                  <a:pt x="0" y="18"/>
                </a:lnTo>
                <a:lnTo>
                  <a:pt x="0" y="12"/>
                </a:lnTo>
                <a:lnTo>
                  <a:pt x="0" y="6"/>
                </a:lnTo>
                <a:lnTo>
                  <a:pt x="0" y="0"/>
                </a:lnTo>
                <a:lnTo>
                  <a:pt x="0" y="300"/>
                </a:lnTo>
                <a:lnTo>
                  <a:pt x="0" y="306"/>
                </a:lnTo>
                <a:lnTo>
                  <a:pt x="0" y="312"/>
                </a:lnTo>
                <a:lnTo>
                  <a:pt x="0" y="318"/>
                </a:lnTo>
                <a:lnTo>
                  <a:pt x="0" y="324"/>
                </a:lnTo>
                <a:lnTo>
                  <a:pt x="6" y="330"/>
                </a:lnTo>
                <a:lnTo>
                  <a:pt x="6" y="336"/>
                </a:lnTo>
                <a:lnTo>
                  <a:pt x="12" y="348"/>
                </a:lnTo>
                <a:lnTo>
                  <a:pt x="12" y="348"/>
                </a:lnTo>
                <a:lnTo>
                  <a:pt x="18" y="354"/>
                </a:lnTo>
                <a:lnTo>
                  <a:pt x="24" y="360"/>
                </a:lnTo>
                <a:lnTo>
                  <a:pt x="30" y="366"/>
                </a:lnTo>
                <a:lnTo>
                  <a:pt x="36" y="372"/>
                </a:lnTo>
                <a:lnTo>
                  <a:pt x="42" y="378"/>
                </a:lnTo>
                <a:lnTo>
                  <a:pt x="48" y="384"/>
                </a:lnTo>
                <a:lnTo>
                  <a:pt x="60" y="390"/>
                </a:lnTo>
                <a:lnTo>
                  <a:pt x="66" y="396"/>
                </a:lnTo>
                <a:lnTo>
                  <a:pt x="72" y="402"/>
                </a:lnTo>
                <a:lnTo>
                  <a:pt x="78" y="408"/>
                </a:lnTo>
                <a:lnTo>
                  <a:pt x="90" y="414"/>
                </a:lnTo>
                <a:lnTo>
                  <a:pt x="102" y="420"/>
                </a:lnTo>
                <a:lnTo>
                  <a:pt x="108" y="426"/>
                </a:lnTo>
                <a:lnTo>
                  <a:pt x="114" y="426"/>
                </a:lnTo>
                <a:lnTo>
                  <a:pt x="132" y="438"/>
                </a:lnTo>
                <a:lnTo>
                  <a:pt x="144" y="444"/>
                </a:lnTo>
                <a:lnTo>
                  <a:pt x="144" y="144"/>
                </a:lnTo>
                <a:close/>
              </a:path>
            </a:pathLst>
          </a:custGeom>
          <a:solidFill>
            <a:schemeClr val="hlink"/>
          </a:solidFill>
          <a:ln w="28575" cmpd="sng">
            <a:solidFill>
              <a:srgbClr val="000000"/>
            </a:solidFill>
            <a:prstDash val="solid"/>
            <a:round/>
            <a:headEnd/>
            <a:tailEnd/>
          </a:ln>
        </p:spPr>
        <p:txBody>
          <a:bodyPr/>
          <a:lstStyle/>
          <a:p>
            <a:endParaRPr lang="de-DE"/>
          </a:p>
        </p:txBody>
      </p:sp>
      <p:sp>
        <p:nvSpPr>
          <p:cNvPr id="745491" name="Freeform 19"/>
          <p:cNvSpPr>
            <a:spLocks/>
          </p:cNvSpPr>
          <p:nvPr/>
        </p:nvSpPr>
        <p:spPr bwMode="auto">
          <a:xfrm>
            <a:off x="3574074" y="3833813"/>
            <a:ext cx="1431680" cy="1225550"/>
          </a:xfrm>
          <a:custGeom>
            <a:avLst/>
            <a:gdLst>
              <a:gd name="T0" fmla="*/ 918 w 936"/>
              <a:gd name="T1" fmla="*/ 138 h 438"/>
              <a:gd name="T2" fmla="*/ 858 w 936"/>
              <a:gd name="T3" fmla="*/ 138 h 438"/>
              <a:gd name="T4" fmla="*/ 804 w 936"/>
              <a:gd name="T5" fmla="*/ 132 h 438"/>
              <a:gd name="T6" fmla="*/ 768 w 936"/>
              <a:gd name="T7" fmla="*/ 132 h 438"/>
              <a:gd name="T8" fmla="*/ 708 w 936"/>
              <a:gd name="T9" fmla="*/ 132 h 438"/>
              <a:gd name="T10" fmla="*/ 654 w 936"/>
              <a:gd name="T11" fmla="*/ 126 h 438"/>
              <a:gd name="T12" fmla="*/ 618 w 936"/>
              <a:gd name="T13" fmla="*/ 126 h 438"/>
              <a:gd name="T14" fmla="*/ 564 w 936"/>
              <a:gd name="T15" fmla="*/ 120 h 438"/>
              <a:gd name="T16" fmla="*/ 510 w 936"/>
              <a:gd name="T17" fmla="*/ 114 h 438"/>
              <a:gd name="T18" fmla="*/ 480 w 936"/>
              <a:gd name="T19" fmla="*/ 108 h 438"/>
              <a:gd name="T20" fmla="*/ 426 w 936"/>
              <a:gd name="T21" fmla="*/ 102 h 438"/>
              <a:gd name="T22" fmla="*/ 378 w 936"/>
              <a:gd name="T23" fmla="*/ 96 h 438"/>
              <a:gd name="T24" fmla="*/ 348 w 936"/>
              <a:gd name="T25" fmla="*/ 90 h 438"/>
              <a:gd name="T26" fmla="*/ 300 w 936"/>
              <a:gd name="T27" fmla="*/ 84 h 438"/>
              <a:gd name="T28" fmla="*/ 252 w 936"/>
              <a:gd name="T29" fmla="*/ 72 h 438"/>
              <a:gd name="T30" fmla="*/ 228 w 936"/>
              <a:gd name="T31" fmla="*/ 66 h 438"/>
              <a:gd name="T32" fmla="*/ 186 w 936"/>
              <a:gd name="T33" fmla="*/ 60 h 438"/>
              <a:gd name="T34" fmla="*/ 144 w 936"/>
              <a:gd name="T35" fmla="*/ 48 h 438"/>
              <a:gd name="T36" fmla="*/ 120 w 936"/>
              <a:gd name="T37" fmla="*/ 42 h 438"/>
              <a:gd name="T38" fmla="*/ 84 w 936"/>
              <a:gd name="T39" fmla="*/ 30 h 438"/>
              <a:gd name="T40" fmla="*/ 48 w 936"/>
              <a:gd name="T41" fmla="*/ 18 h 438"/>
              <a:gd name="T42" fmla="*/ 30 w 936"/>
              <a:gd name="T43" fmla="*/ 12 h 438"/>
              <a:gd name="T44" fmla="*/ 0 w 936"/>
              <a:gd name="T45" fmla="*/ 0 h 438"/>
              <a:gd name="T46" fmla="*/ 6 w 936"/>
              <a:gd name="T47" fmla="*/ 300 h 438"/>
              <a:gd name="T48" fmla="*/ 42 w 936"/>
              <a:gd name="T49" fmla="*/ 312 h 438"/>
              <a:gd name="T50" fmla="*/ 72 w 936"/>
              <a:gd name="T51" fmla="*/ 324 h 438"/>
              <a:gd name="T52" fmla="*/ 96 w 936"/>
              <a:gd name="T53" fmla="*/ 336 h 438"/>
              <a:gd name="T54" fmla="*/ 132 w 936"/>
              <a:gd name="T55" fmla="*/ 342 h 438"/>
              <a:gd name="T56" fmla="*/ 168 w 936"/>
              <a:gd name="T57" fmla="*/ 354 h 438"/>
              <a:gd name="T58" fmla="*/ 198 w 936"/>
              <a:gd name="T59" fmla="*/ 360 h 438"/>
              <a:gd name="T60" fmla="*/ 240 w 936"/>
              <a:gd name="T61" fmla="*/ 372 h 438"/>
              <a:gd name="T62" fmla="*/ 282 w 936"/>
              <a:gd name="T63" fmla="*/ 378 h 438"/>
              <a:gd name="T64" fmla="*/ 318 w 936"/>
              <a:gd name="T65" fmla="*/ 384 h 438"/>
              <a:gd name="T66" fmla="*/ 360 w 936"/>
              <a:gd name="T67" fmla="*/ 396 h 438"/>
              <a:gd name="T68" fmla="*/ 408 w 936"/>
              <a:gd name="T69" fmla="*/ 402 h 438"/>
              <a:gd name="T70" fmla="*/ 444 w 936"/>
              <a:gd name="T71" fmla="*/ 408 h 438"/>
              <a:gd name="T72" fmla="*/ 498 w 936"/>
              <a:gd name="T73" fmla="*/ 414 h 438"/>
              <a:gd name="T74" fmla="*/ 546 w 936"/>
              <a:gd name="T75" fmla="*/ 420 h 438"/>
              <a:gd name="T76" fmla="*/ 582 w 936"/>
              <a:gd name="T77" fmla="*/ 420 h 438"/>
              <a:gd name="T78" fmla="*/ 636 w 936"/>
              <a:gd name="T79" fmla="*/ 426 h 438"/>
              <a:gd name="T80" fmla="*/ 690 w 936"/>
              <a:gd name="T81" fmla="*/ 432 h 438"/>
              <a:gd name="T82" fmla="*/ 726 w 936"/>
              <a:gd name="T83" fmla="*/ 432 h 438"/>
              <a:gd name="T84" fmla="*/ 786 w 936"/>
              <a:gd name="T85" fmla="*/ 432 h 438"/>
              <a:gd name="T86" fmla="*/ 840 w 936"/>
              <a:gd name="T87" fmla="*/ 438 h 438"/>
              <a:gd name="T88" fmla="*/ 876 w 936"/>
              <a:gd name="T89" fmla="*/ 438 h 438"/>
              <a:gd name="T90" fmla="*/ 936 w 936"/>
              <a:gd name="T91"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438">
                <a:moveTo>
                  <a:pt x="936" y="138"/>
                </a:moveTo>
                <a:lnTo>
                  <a:pt x="918" y="138"/>
                </a:lnTo>
                <a:lnTo>
                  <a:pt x="876" y="138"/>
                </a:lnTo>
                <a:lnTo>
                  <a:pt x="858" y="138"/>
                </a:lnTo>
                <a:lnTo>
                  <a:pt x="840" y="138"/>
                </a:lnTo>
                <a:lnTo>
                  <a:pt x="804" y="132"/>
                </a:lnTo>
                <a:lnTo>
                  <a:pt x="786" y="132"/>
                </a:lnTo>
                <a:lnTo>
                  <a:pt x="768" y="132"/>
                </a:lnTo>
                <a:lnTo>
                  <a:pt x="726" y="132"/>
                </a:lnTo>
                <a:lnTo>
                  <a:pt x="708" y="132"/>
                </a:lnTo>
                <a:lnTo>
                  <a:pt x="690" y="132"/>
                </a:lnTo>
                <a:lnTo>
                  <a:pt x="654" y="126"/>
                </a:lnTo>
                <a:lnTo>
                  <a:pt x="636" y="126"/>
                </a:lnTo>
                <a:lnTo>
                  <a:pt x="618" y="126"/>
                </a:lnTo>
                <a:lnTo>
                  <a:pt x="582" y="120"/>
                </a:lnTo>
                <a:lnTo>
                  <a:pt x="564" y="120"/>
                </a:lnTo>
                <a:lnTo>
                  <a:pt x="546" y="120"/>
                </a:lnTo>
                <a:lnTo>
                  <a:pt x="510" y="114"/>
                </a:lnTo>
                <a:lnTo>
                  <a:pt x="498" y="114"/>
                </a:lnTo>
                <a:lnTo>
                  <a:pt x="480" y="108"/>
                </a:lnTo>
                <a:lnTo>
                  <a:pt x="444" y="108"/>
                </a:lnTo>
                <a:lnTo>
                  <a:pt x="426" y="102"/>
                </a:lnTo>
                <a:lnTo>
                  <a:pt x="408" y="102"/>
                </a:lnTo>
                <a:lnTo>
                  <a:pt x="378" y="96"/>
                </a:lnTo>
                <a:lnTo>
                  <a:pt x="360" y="96"/>
                </a:lnTo>
                <a:lnTo>
                  <a:pt x="348" y="90"/>
                </a:lnTo>
                <a:lnTo>
                  <a:pt x="318" y="84"/>
                </a:lnTo>
                <a:lnTo>
                  <a:pt x="300" y="84"/>
                </a:lnTo>
                <a:lnTo>
                  <a:pt x="282" y="78"/>
                </a:lnTo>
                <a:lnTo>
                  <a:pt x="252" y="72"/>
                </a:lnTo>
                <a:lnTo>
                  <a:pt x="240" y="72"/>
                </a:lnTo>
                <a:lnTo>
                  <a:pt x="228" y="66"/>
                </a:lnTo>
                <a:lnTo>
                  <a:pt x="198" y="60"/>
                </a:lnTo>
                <a:lnTo>
                  <a:pt x="186" y="60"/>
                </a:lnTo>
                <a:lnTo>
                  <a:pt x="168" y="54"/>
                </a:lnTo>
                <a:lnTo>
                  <a:pt x="144" y="48"/>
                </a:lnTo>
                <a:lnTo>
                  <a:pt x="132" y="42"/>
                </a:lnTo>
                <a:lnTo>
                  <a:pt x="120" y="42"/>
                </a:lnTo>
                <a:lnTo>
                  <a:pt x="96" y="36"/>
                </a:lnTo>
                <a:lnTo>
                  <a:pt x="84" y="30"/>
                </a:lnTo>
                <a:lnTo>
                  <a:pt x="72" y="24"/>
                </a:lnTo>
                <a:lnTo>
                  <a:pt x="48" y="18"/>
                </a:lnTo>
                <a:lnTo>
                  <a:pt x="42" y="12"/>
                </a:lnTo>
                <a:lnTo>
                  <a:pt x="30" y="12"/>
                </a:lnTo>
                <a:lnTo>
                  <a:pt x="6" y="0"/>
                </a:lnTo>
                <a:lnTo>
                  <a:pt x="0" y="0"/>
                </a:lnTo>
                <a:lnTo>
                  <a:pt x="0" y="300"/>
                </a:lnTo>
                <a:lnTo>
                  <a:pt x="6" y="300"/>
                </a:lnTo>
                <a:lnTo>
                  <a:pt x="30" y="312"/>
                </a:lnTo>
                <a:lnTo>
                  <a:pt x="42" y="312"/>
                </a:lnTo>
                <a:lnTo>
                  <a:pt x="48" y="318"/>
                </a:lnTo>
                <a:lnTo>
                  <a:pt x="72" y="324"/>
                </a:lnTo>
                <a:lnTo>
                  <a:pt x="84" y="330"/>
                </a:lnTo>
                <a:lnTo>
                  <a:pt x="96" y="336"/>
                </a:lnTo>
                <a:lnTo>
                  <a:pt x="120" y="342"/>
                </a:lnTo>
                <a:lnTo>
                  <a:pt x="132" y="342"/>
                </a:lnTo>
                <a:lnTo>
                  <a:pt x="144" y="348"/>
                </a:lnTo>
                <a:lnTo>
                  <a:pt x="168" y="354"/>
                </a:lnTo>
                <a:lnTo>
                  <a:pt x="186" y="360"/>
                </a:lnTo>
                <a:lnTo>
                  <a:pt x="198" y="360"/>
                </a:lnTo>
                <a:lnTo>
                  <a:pt x="228" y="366"/>
                </a:lnTo>
                <a:lnTo>
                  <a:pt x="240" y="372"/>
                </a:lnTo>
                <a:lnTo>
                  <a:pt x="252" y="372"/>
                </a:lnTo>
                <a:lnTo>
                  <a:pt x="282" y="378"/>
                </a:lnTo>
                <a:lnTo>
                  <a:pt x="300" y="384"/>
                </a:lnTo>
                <a:lnTo>
                  <a:pt x="318" y="384"/>
                </a:lnTo>
                <a:lnTo>
                  <a:pt x="348" y="390"/>
                </a:lnTo>
                <a:lnTo>
                  <a:pt x="360" y="396"/>
                </a:lnTo>
                <a:lnTo>
                  <a:pt x="378" y="396"/>
                </a:lnTo>
                <a:lnTo>
                  <a:pt x="408" y="402"/>
                </a:lnTo>
                <a:lnTo>
                  <a:pt x="426" y="402"/>
                </a:lnTo>
                <a:lnTo>
                  <a:pt x="444" y="408"/>
                </a:lnTo>
                <a:lnTo>
                  <a:pt x="480" y="408"/>
                </a:lnTo>
                <a:lnTo>
                  <a:pt x="498" y="414"/>
                </a:lnTo>
                <a:lnTo>
                  <a:pt x="510" y="414"/>
                </a:lnTo>
                <a:lnTo>
                  <a:pt x="546" y="420"/>
                </a:lnTo>
                <a:lnTo>
                  <a:pt x="564" y="420"/>
                </a:lnTo>
                <a:lnTo>
                  <a:pt x="582" y="420"/>
                </a:lnTo>
                <a:lnTo>
                  <a:pt x="618" y="426"/>
                </a:lnTo>
                <a:lnTo>
                  <a:pt x="636" y="426"/>
                </a:lnTo>
                <a:lnTo>
                  <a:pt x="654" y="426"/>
                </a:lnTo>
                <a:lnTo>
                  <a:pt x="690" y="432"/>
                </a:lnTo>
                <a:lnTo>
                  <a:pt x="708" y="432"/>
                </a:lnTo>
                <a:lnTo>
                  <a:pt x="726" y="432"/>
                </a:lnTo>
                <a:lnTo>
                  <a:pt x="768" y="432"/>
                </a:lnTo>
                <a:lnTo>
                  <a:pt x="786" y="432"/>
                </a:lnTo>
                <a:lnTo>
                  <a:pt x="804" y="432"/>
                </a:lnTo>
                <a:lnTo>
                  <a:pt x="840" y="438"/>
                </a:lnTo>
                <a:lnTo>
                  <a:pt x="858" y="438"/>
                </a:lnTo>
                <a:lnTo>
                  <a:pt x="876" y="438"/>
                </a:lnTo>
                <a:lnTo>
                  <a:pt x="918" y="438"/>
                </a:lnTo>
                <a:lnTo>
                  <a:pt x="936" y="438"/>
                </a:lnTo>
                <a:lnTo>
                  <a:pt x="936" y="138"/>
                </a:lnTo>
                <a:close/>
              </a:path>
            </a:pathLst>
          </a:custGeom>
          <a:solidFill>
            <a:srgbClr val="66FF99"/>
          </a:solidFill>
          <a:ln w="28575" cmpd="sng">
            <a:solidFill>
              <a:srgbClr val="000000"/>
            </a:solidFill>
            <a:prstDash val="solid"/>
            <a:round/>
            <a:headEnd/>
            <a:tailEnd/>
          </a:ln>
        </p:spPr>
        <p:txBody>
          <a:bodyPr/>
          <a:lstStyle/>
          <a:p>
            <a:endParaRPr lang="de-DE"/>
          </a:p>
        </p:txBody>
      </p:sp>
      <p:sp>
        <p:nvSpPr>
          <p:cNvPr id="745492" name="Freeform 20"/>
          <p:cNvSpPr>
            <a:spLocks/>
          </p:cNvSpPr>
          <p:nvPr/>
        </p:nvSpPr>
        <p:spPr bwMode="auto">
          <a:xfrm>
            <a:off x="3575540" y="4516441"/>
            <a:ext cx="1430215" cy="796925"/>
          </a:xfrm>
          <a:custGeom>
            <a:avLst/>
            <a:gdLst>
              <a:gd name="T0" fmla="*/ 918 w 936"/>
              <a:gd name="T1" fmla="*/ 138 h 438"/>
              <a:gd name="T2" fmla="*/ 858 w 936"/>
              <a:gd name="T3" fmla="*/ 138 h 438"/>
              <a:gd name="T4" fmla="*/ 804 w 936"/>
              <a:gd name="T5" fmla="*/ 132 h 438"/>
              <a:gd name="T6" fmla="*/ 768 w 936"/>
              <a:gd name="T7" fmla="*/ 132 h 438"/>
              <a:gd name="T8" fmla="*/ 708 w 936"/>
              <a:gd name="T9" fmla="*/ 132 h 438"/>
              <a:gd name="T10" fmla="*/ 654 w 936"/>
              <a:gd name="T11" fmla="*/ 126 h 438"/>
              <a:gd name="T12" fmla="*/ 618 w 936"/>
              <a:gd name="T13" fmla="*/ 126 h 438"/>
              <a:gd name="T14" fmla="*/ 564 w 936"/>
              <a:gd name="T15" fmla="*/ 120 h 438"/>
              <a:gd name="T16" fmla="*/ 510 w 936"/>
              <a:gd name="T17" fmla="*/ 114 h 438"/>
              <a:gd name="T18" fmla="*/ 480 w 936"/>
              <a:gd name="T19" fmla="*/ 108 h 438"/>
              <a:gd name="T20" fmla="*/ 426 w 936"/>
              <a:gd name="T21" fmla="*/ 102 h 438"/>
              <a:gd name="T22" fmla="*/ 378 w 936"/>
              <a:gd name="T23" fmla="*/ 96 h 438"/>
              <a:gd name="T24" fmla="*/ 348 w 936"/>
              <a:gd name="T25" fmla="*/ 90 h 438"/>
              <a:gd name="T26" fmla="*/ 300 w 936"/>
              <a:gd name="T27" fmla="*/ 84 h 438"/>
              <a:gd name="T28" fmla="*/ 252 w 936"/>
              <a:gd name="T29" fmla="*/ 72 h 438"/>
              <a:gd name="T30" fmla="*/ 228 w 936"/>
              <a:gd name="T31" fmla="*/ 66 h 438"/>
              <a:gd name="T32" fmla="*/ 186 w 936"/>
              <a:gd name="T33" fmla="*/ 60 h 438"/>
              <a:gd name="T34" fmla="*/ 144 w 936"/>
              <a:gd name="T35" fmla="*/ 48 h 438"/>
              <a:gd name="T36" fmla="*/ 120 w 936"/>
              <a:gd name="T37" fmla="*/ 42 h 438"/>
              <a:gd name="T38" fmla="*/ 84 w 936"/>
              <a:gd name="T39" fmla="*/ 30 h 438"/>
              <a:gd name="T40" fmla="*/ 48 w 936"/>
              <a:gd name="T41" fmla="*/ 18 h 438"/>
              <a:gd name="T42" fmla="*/ 30 w 936"/>
              <a:gd name="T43" fmla="*/ 12 h 438"/>
              <a:gd name="T44" fmla="*/ 0 w 936"/>
              <a:gd name="T45" fmla="*/ 0 h 438"/>
              <a:gd name="T46" fmla="*/ 6 w 936"/>
              <a:gd name="T47" fmla="*/ 300 h 438"/>
              <a:gd name="T48" fmla="*/ 42 w 936"/>
              <a:gd name="T49" fmla="*/ 312 h 438"/>
              <a:gd name="T50" fmla="*/ 72 w 936"/>
              <a:gd name="T51" fmla="*/ 324 h 438"/>
              <a:gd name="T52" fmla="*/ 96 w 936"/>
              <a:gd name="T53" fmla="*/ 336 h 438"/>
              <a:gd name="T54" fmla="*/ 132 w 936"/>
              <a:gd name="T55" fmla="*/ 342 h 438"/>
              <a:gd name="T56" fmla="*/ 168 w 936"/>
              <a:gd name="T57" fmla="*/ 354 h 438"/>
              <a:gd name="T58" fmla="*/ 198 w 936"/>
              <a:gd name="T59" fmla="*/ 360 h 438"/>
              <a:gd name="T60" fmla="*/ 240 w 936"/>
              <a:gd name="T61" fmla="*/ 372 h 438"/>
              <a:gd name="T62" fmla="*/ 282 w 936"/>
              <a:gd name="T63" fmla="*/ 378 h 438"/>
              <a:gd name="T64" fmla="*/ 318 w 936"/>
              <a:gd name="T65" fmla="*/ 384 h 438"/>
              <a:gd name="T66" fmla="*/ 360 w 936"/>
              <a:gd name="T67" fmla="*/ 396 h 438"/>
              <a:gd name="T68" fmla="*/ 408 w 936"/>
              <a:gd name="T69" fmla="*/ 402 h 438"/>
              <a:gd name="T70" fmla="*/ 444 w 936"/>
              <a:gd name="T71" fmla="*/ 408 h 438"/>
              <a:gd name="T72" fmla="*/ 498 w 936"/>
              <a:gd name="T73" fmla="*/ 414 h 438"/>
              <a:gd name="T74" fmla="*/ 546 w 936"/>
              <a:gd name="T75" fmla="*/ 420 h 438"/>
              <a:gd name="T76" fmla="*/ 582 w 936"/>
              <a:gd name="T77" fmla="*/ 420 h 438"/>
              <a:gd name="T78" fmla="*/ 636 w 936"/>
              <a:gd name="T79" fmla="*/ 426 h 438"/>
              <a:gd name="T80" fmla="*/ 690 w 936"/>
              <a:gd name="T81" fmla="*/ 432 h 438"/>
              <a:gd name="T82" fmla="*/ 726 w 936"/>
              <a:gd name="T83" fmla="*/ 432 h 438"/>
              <a:gd name="T84" fmla="*/ 786 w 936"/>
              <a:gd name="T85" fmla="*/ 432 h 438"/>
              <a:gd name="T86" fmla="*/ 840 w 936"/>
              <a:gd name="T87" fmla="*/ 438 h 438"/>
              <a:gd name="T88" fmla="*/ 876 w 936"/>
              <a:gd name="T89" fmla="*/ 438 h 438"/>
              <a:gd name="T90" fmla="*/ 936 w 936"/>
              <a:gd name="T91"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438">
                <a:moveTo>
                  <a:pt x="936" y="138"/>
                </a:moveTo>
                <a:lnTo>
                  <a:pt x="918" y="138"/>
                </a:lnTo>
                <a:lnTo>
                  <a:pt x="876" y="138"/>
                </a:lnTo>
                <a:lnTo>
                  <a:pt x="858" y="138"/>
                </a:lnTo>
                <a:lnTo>
                  <a:pt x="840" y="138"/>
                </a:lnTo>
                <a:lnTo>
                  <a:pt x="804" y="132"/>
                </a:lnTo>
                <a:lnTo>
                  <a:pt x="786" y="132"/>
                </a:lnTo>
                <a:lnTo>
                  <a:pt x="768" y="132"/>
                </a:lnTo>
                <a:lnTo>
                  <a:pt x="726" y="132"/>
                </a:lnTo>
                <a:lnTo>
                  <a:pt x="708" y="132"/>
                </a:lnTo>
                <a:lnTo>
                  <a:pt x="690" y="132"/>
                </a:lnTo>
                <a:lnTo>
                  <a:pt x="654" y="126"/>
                </a:lnTo>
                <a:lnTo>
                  <a:pt x="636" y="126"/>
                </a:lnTo>
                <a:lnTo>
                  <a:pt x="618" y="126"/>
                </a:lnTo>
                <a:lnTo>
                  <a:pt x="582" y="120"/>
                </a:lnTo>
                <a:lnTo>
                  <a:pt x="564" y="120"/>
                </a:lnTo>
                <a:lnTo>
                  <a:pt x="546" y="120"/>
                </a:lnTo>
                <a:lnTo>
                  <a:pt x="510" y="114"/>
                </a:lnTo>
                <a:lnTo>
                  <a:pt x="498" y="114"/>
                </a:lnTo>
                <a:lnTo>
                  <a:pt x="480" y="108"/>
                </a:lnTo>
                <a:lnTo>
                  <a:pt x="444" y="108"/>
                </a:lnTo>
                <a:lnTo>
                  <a:pt x="426" y="102"/>
                </a:lnTo>
                <a:lnTo>
                  <a:pt x="408" y="102"/>
                </a:lnTo>
                <a:lnTo>
                  <a:pt x="378" y="96"/>
                </a:lnTo>
                <a:lnTo>
                  <a:pt x="360" y="96"/>
                </a:lnTo>
                <a:lnTo>
                  <a:pt x="348" y="90"/>
                </a:lnTo>
                <a:lnTo>
                  <a:pt x="318" y="84"/>
                </a:lnTo>
                <a:lnTo>
                  <a:pt x="300" y="84"/>
                </a:lnTo>
                <a:lnTo>
                  <a:pt x="282" y="78"/>
                </a:lnTo>
                <a:lnTo>
                  <a:pt x="252" y="72"/>
                </a:lnTo>
                <a:lnTo>
                  <a:pt x="240" y="72"/>
                </a:lnTo>
                <a:lnTo>
                  <a:pt x="228" y="66"/>
                </a:lnTo>
                <a:lnTo>
                  <a:pt x="198" y="60"/>
                </a:lnTo>
                <a:lnTo>
                  <a:pt x="186" y="60"/>
                </a:lnTo>
                <a:lnTo>
                  <a:pt x="168" y="54"/>
                </a:lnTo>
                <a:lnTo>
                  <a:pt x="144" y="48"/>
                </a:lnTo>
                <a:lnTo>
                  <a:pt x="132" y="42"/>
                </a:lnTo>
                <a:lnTo>
                  <a:pt x="120" y="42"/>
                </a:lnTo>
                <a:lnTo>
                  <a:pt x="96" y="36"/>
                </a:lnTo>
                <a:lnTo>
                  <a:pt x="84" y="30"/>
                </a:lnTo>
                <a:lnTo>
                  <a:pt x="72" y="24"/>
                </a:lnTo>
                <a:lnTo>
                  <a:pt x="48" y="18"/>
                </a:lnTo>
                <a:lnTo>
                  <a:pt x="42" y="12"/>
                </a:lnTo>
                <a:lnTo>
                  <a:pt x="30" y="12"/>
                </a:lnTo>
                <a:lnTo>
                  <a:pt x="6" y="0"/>
                </a:lnTo>
                <a:lnTo>
                  <a:pt x="0" y="0"/>
                </a:lnTo>
                <a:lnTo>
                  <a:pt x="0" y="300"/>
                </a:lnTo>
                <a:lnTo>
                  <a:pt x="6" y="300"/>
                </a:lnTo>
                <a:lnTo>
                  <a:pt x="30" y="312"/>
                </a:lnTo>
                <a:lnTo>
                  <a:pt x="42" y="312"/>
                </a:lnTo>
                <a:lnTo>
                  <a:pt x="48" y="318"/>
                </a:lnTo>
                <a:lnTo>
                  <a:pt x="72" y="324"/>
                </a:lnTo>
                <a:lnTo>
                  <a:pt x="84" y="330"/>
                </a:lnTo>
                <a:lnTo>
                  <a:pt x="96" y="336"/>
                </a:lnTo>
                <a:lnTo>
                  <a:pt x="120" y="342"/>
                </a:lnTo>
                <a:lnTo>
                  <a:pt x="132" y="342"/>
                </a:lnTo>
                <a:lnTo>
                  <a:pt x="144" y="348"/>
                </a:lnTo>
                <a:lnTo>
                  <a:pt x="168" y="354"/>
                </a:lnTo>
                <a:lnTo>
                  <a:pt x="186" y="360"/>
                </a:lnTo>
                <a:lnTo>
                  <a:pt x="198" y="360"/>
                </a:lnTo>
                <a:lnTo>
                  <a:pt x="228" y="366"/>
                </a:lnTo>
                <a:lnTo>
                  <a:pt x="240" y="372"/>
                </a:lnTo>
                <a:lnTo>
                  <a:pt x="252" y="372"/>
                </a:lnTo>
                <a:lnTo>
                  <a:pt x="282" y="378"/>
                </a:lnTo>
                <a:lnTo>
                  <a:pt x="300" y="384"/>
                </a:lnTo>
                <a:lnTo>
                  <a:pt x="318" y="384"/>
                </a:lnTo>
                <a:lnTo>
                  <a:pt x="348" y="390"/>
                </a:lnTo>
                <a:lnTo>
                  <a:pt x="360" y="396"/>
                </a:lnTo>
                <a:lnTo>
                  <a:pt x="378" y="396"/>
                </a:lnTo>
                <a:lnTo>
                  <a:pt x="408" y="402"/>
                </a:lnTo>
                <a:lnTo>
                  <a:pt x="426" y="402"/>
                </a:lnTo>
                <a:lnTo>
                  <a:pt x="444" y="408"/>
                </a:lnTo>
                <a:lnTo>
                  <a:pt x="480" y="408"/>
                </a:lnTo>
                <a:lnTo>
                  <a:pt x="498" y="414"/>
                </a:lnTo>
                <a:lnTo>
                  <a:pt x="510" y="414"/>
                </a:lnTo>
                <a:lnTo>
                  <a:pt x="546" y="420"/>
                </a:lnTo>
                <a:lnTo>
                  <a:pt x="564" y="420"/>
                </a:lnTo>
                <a:lnTo>
                  <a:pt x="582" y="420"/>
                </a:lnTo>
                <a:lnTo>
                  <a:pt x="618" y="426"/>
                </a:lnTo>
                <a:lnTo>
                  <a:pt x="636" y="426"/>
                </a:lnTo>
                <a:lnTo>
                  <a:pt x="654" y="426"/>
                </a:lnTo>
                <a:lnTo>
                  <a:pt x="690" y="432"/>
                </a:lnTo>
                <a:lnTo>
                  <a:pt x="708" y="432"/>
                </a:lnTo>
                <a:lnTo>
                  <a:pt x="726" y="432"/>
                </a:lnTo>
                <a:lnTo>
                  <a:pt x="768" y="432"/>
                </a:lnTo>
                <a:lnTo>
                  <a:pt x="786" y="432"/>
                </a:lnTo>
                <a:lnTo>
                  <a:pt x="804" y="432"/>
                </a:lnTo>
                <a:lnTo>
                  <a:pt x="840" y="438"/>
                </a:lnTo>
                <a:lnTo>
                  <a:pt x="858" y="438"/>
                </a:lnTo>
                <a:lnTo>
                  <a:pt x="876" y="438"/>
                </a:lnTo>
                <a:lnTo>
                  <a:pt x="918" y="438"/>
                </a:lnTo>
                <a:lnTo>
                  <a:pt x="936" y="438"/>
                </a:lnTo>
                <a:lnTo>
                  <a:pt x="936" y="138"/>
                </a:lnTo>
                <a:close/>
              </a:path>
            </a:pathLst>
          </a:custGeom>
          <a:solidFill>
            <a:srgbClr val="66FF99"/>
          </a:solidFill>
          <a:ln w="28575" cmpd="sng">
            <a:solidFill>
              <a:srgbClr val="000000"/>
            </a:solidFill>
            <a:prstDash val="solid"/>
            <a:round/>
            <a:headEnd/>
            <a:tailEnd/>
          </a:ln>
        </p:spPr>
        <p:txBody>
          <a:bodyPr/>
          <a:lstStyle/>
          <a:p>
            <a:endParaRPr lang="de-DE"/>
          </a:p>
        </p:txBody>
      </p:sp>
      <p:sp>
        <p:nvSpPr>
          <p:cNvPr id="745493" name="Text Box 21"/>
          <p:cNvSpPr txBox="1">
            <a:spLocks noChangeArrowheads="1"/>
          </p:cNvSpPr>
          <p:nvPr/>
        </p:nvSpPr>
        <p:spPr bwMode="auto">
          <a:xfrm rot="61031">
            <a:off x="5090748" y="2034288"/>
            <a:ext cx="1850781" cy="44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49" tIns="39674" rIns="79349" bIns="39674">
            <a:spAutoFit/>
          </a:bodyPr>
          <a:lstStyle>
            <a:lvl1pPr algn="l" defTabSz="661988">
              <a:defRPr sz="2400">
                <a:solidFill>
                  <a:schemeClr val="tx1"/>
                </a:solidFill>
                <a:latin typeface="Arial" charset="0"/>
              </a:defRPr>
            </a:lvl1pPr>
            <a:lvl2pPr marL="495300" algn="l" defTabSz="661988">
              <a:defRPr sz="2400">
                <a:solidFill>
                  <a:schemeClr val="tx1"/>
                </a:solidFill>
                <a:latin typeface="Arial" charset="0"/>
              </a:defRPr>
            </a:lvl2pPr>
            <a:lvl3pPr marL="990600" algn="l" defTabSz="661988">
              <a:defRPr sz="2400">
                <a:solidFill>
                  <a:schemeClr val="tx1"/>
                </a:solidFill>
                <a:latin typeface="Arial" charset="0"/>
              </a:defRPr>
            </a:lvl3pPr>
            <a:lvl4pPr marL="1487488" algn="l" defTabSz="661988">
              <a:defRPr sz="2400">
                <a:solidFill>
                  <a:schemeClr val="tx1"/>
                </a:solidFill>
                <a:latin typeface="Arial" charset="0"/>
              </a:defRPr>
            </a:lvl4pPr>
            <a:lvl5pPr marL="1984375" algn="l" defTabSz="661988">
              <a:defRPr sz="2400">
                <a:solidFill>
                  <a:schemeClr val="tx1"/>
                </a:solidFill>
                <a:latin typeface="Arial" charset="0"/>
              </a:defRPr>
            </a:lvl5pPr>
            <a:lvl6pPr marL="2441575" defTabSz="661988" eaLnBrk="0" fontAlgn="base" hangingPunct="0">
              <a:spcBef>
                <a:spcPct val="0"/>
              </a:spcBef>
              <a:spcAft>
                <a:spcPct val="0"/>
              </a:spcAft>
              <a:defRPr sz="2400">
                <a:solidFill>
                  <a:schemeClr val="tx1"/>
                </a:solidFill>
                <a:latin typeface="Arial" charset="0"/>
              </a:defRPr>
            </a:lvl6pPr>
            <a:lvl7pPr marL="2898775" defTabSz="661988" eaLnBrk="0" fontAlgn="base" hangingPunct="0">
              <a:spcBef>
                <a:spcPct val="0"/>
              </a:spcBef>
              <a:spcAft>
                <a:spcPct val="0"/>
              </a:spcAft>
              <a:defRPr sz="2400">
                <a:solidFill>
                  <a:schemeClr val="tx1"/>
                </a:solidFill>
                <a:latin typeface="Arial" charset="0"/>
              </a:defRPr>
            </a:lvl7pPr>
            <a:lvl8pPr marL="3355975" defTabSz="661988" eaLnBrk="0" fontAlgn="base" hangingPunct="0">
              <a:spcBef>
                <a:spcPct val="0"/>
              </a:spcBef>
              <a:spcAft>
                <a:spcPct val="0"/>
              </a:spcAft>
              <a:defRPr sz="2400">
                <a:solidFill>
                  <a:schemeClr val="tx1"/>
                </a:solidFill>
                <a:latin typeface="Arial" charset="0"/>
              </a:defRPr>
            </a:lvl8pPr>
            <a:lvl9pPr marL="3813175" defTabSz="661988" eaLnBrk="0" fontAlgn="base" hangingPunct="0">
              <a:spcBef>
                <a:spcPct val="0"/>
              </a:spcBef>
              <a:spcAft>
                <a:spcPct val="0"/>
              </a:spcAft>
              <a:defRPr sz="2400">
                <a:solidFill>
                  <a:schemeClr val="tx1"/>
                </a:solidFill>
                <a:latin typeface="Arial" charset="0"/>
              </a:defRPr>
            </a:lvl9pPr>
          </a:lstStyle>
          <a:p>
            <a:r>
              <a:rPr lang="en-GB" sz="1200" b="0">
                <a:latin typeface="Frutiger 55 Roman" pitchFamily="34" charset="0"/>
              </a:rPr>
              <a:t>Field of application</a:t>
            </a:r>
            <a:br>
              <a:rPr lang="en-GB" sz="1200" b="0">
                <a:latin typeface="Frutiger 55 Roman" pitchFamily="34" charset="0"/>
              </a:rPr>
            </a:br>
            <a:r>
              <a:rPr lang="en-GB" sz="1200" b="0">
                <a:latin typeface="Frutiger 55 Roman" pitchFamily="34" charset="0"/>
              </a:rPr>
              <a:t>negotiable</a:t>
            </a:r>
          </a:p>
        </p:txBody>
      </p:sp>
      <p:sp>
        <p:nvSpPr>
          <p:cNvPr id="745494" name="Text Box 22"/>
          <p:cNvSpPr txBox="1">
            <a:spLocks noChangeArrowheads="1"/>
          </p:cNvSpPr>
          <p:nvPr/>
        </p:nvSpPr>
        <p:spPr bwMode="auto">
          <a:xfrm rot="61031">
            <a:off x="3908181" y="2032443"/>
            <a:ext cx="1266092" cy="63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49" tIns="39674" rIns="79349" bIns="39674">
            <a:spAutoFit/>
          </a:bodyPr>
          <a:lstStyle>
            <a:lvl1pPr algn="l" defTabSz="661988">
              <a:defRPr sz="2400">
                <a:solidFill>
                  <a:schemeClr val="tx1"/>
                </a:solidFill>
                <a:latin typeface="Arial" charset="0"/>
              </a:defRPr>
            </a:lvl1pPr>
            <a:lvl2pPr marL="495300" algn="l" defTabSz="661988">
              <a:defRPr sz="2400">
                <a:solidFill>
                  <a:schemeClr val="tx1"/>
                </a:solidFill>
                <a:latin typeface="Arial" charset="0"/>
              </a:defRPr>
            </a:lvl2pPr>
            <a:lvl3pPr marL="990600" algn="l" defTabSz="661988">
              <a:defRPr sz="2400">
                <a:solidFill>
                  <a:schemeClr val="tx1"/>
                </a:solidFill>
                <a:latin typeface="Arial" charset="0"/>
              </a:defRPr>
            </a:lvl3pPr>
            <a:lvl4pPr marL="1487488" algn="l" defTabSz="661988">
              <a:defRPr sz="2400">
                <a:solidFill>
                  <a:schemeClr val="tx1"/>
                </a:solidFill>
                <a:latin typeface="Arial" charset="0"/>
              </a:defRPr>
            </a:lvl4pPr>
            <a:lvl5pPr marL="1984375" algn="l" defTabSz="661988">
              <a:defRPr sz="2400">
                <a:solidFill>
                  <a:schemeClr val="tx1"/>
                </a:solidFill>
                <a:latin typeface="Arial" charset="0"/>
              </a:defRPr>
            </a:lvl5pPr>
            <a:lvl6pPr marL="2441575" defTabSz="661988" eaLnBrk="0" fontAlgn="base" hangingPunct="0">
              <a:spcBef>
                <a:spcPct val="0"/>
              </a:spcBef>
              <a:spcAft>
                <a:spcPct val="0"/>
              </a:spcAft>
              <a:defRPr sz="2400">
                <a:solidFill>
                  <a:schemeClr val="tx1"/>
                </a:solidFill>
                <a:latin typeface="Arial" charset="0"/>
              </a:defRPr>
            </a:lvl6pPr>
            <a:lvl7pPr marL="2898775" defTabSz="661988" eaLnBrk="0" fontAlgn="base" hangingPunct="0">
              <a:spcBef>
                <a:spcPct val="0"/>
              </a:spcBef>
              <a:spcAft>
                <a:spcPct val="0"/>
              </a:spcAft>
              <a:defRPr sz="2400">
                <a:solidFill>
                  <a:schemeClr val="tx1"/>
                </a:solidFill>
                <a:latin typeface="Arial" charset="0"/>
              </a:defRPr>
            </a:lvl7pPr>
            <a:lvl8pPr marL="3355975" defTabSz="661988" eaLnBrk="0" fontAlgn="base" hangingPunct="0">
              <a:spcBef>
                <a:spcPct val="0"/>
              </a:spcBef>
              <a:spcAft>
                <a:spcPct val="0"/>
              </a:spcAft>
              <a:defRPr sz="2400">
                <a:solidFill>
                  <a:schemeClr val="tx1"/>
                </a:solidFill>
                <a:latin typeface="Arial" charset="0"/>
              </a:defRPr>
            </a:lvl8pPr>
            <a:lvl9pPr marL="3813175" defTabSz="661988" eaLnBrk="0" fontAlgn="base" hangingPunct="0">
              <a:spcBef>
                <a:spcPct val="0"/>
              </a:spcBef>
              <a:spcAft>
                <a:spcPct val="0"/>
              </a:spcAft>
              <a:defRPr sz="2400">
                <a:solidFill>
                  <a:schemeClr val="tx1"/>
                </a:solidFill>
                <a:latin typeface="Arial" charset="0"/>
              </a:defRPr>
            </a:lvl9pPr>
          </a:lstStyle>
          <a:p>
            <a:r>
              <a:rPr lang="en-GB" sz="1200" b="0">
                <a:latin typeface="Frutiger 55 Roman" pitchFamily="34" charset="0"/>
              </a:rPr>
              <a:t>Field of</a:t>
            </a:r>
            <a:br>
              <a:rPr lang="en-GB" sz="1200" b="0">
                <a:latin typeface="Frutiger 55 Roman" pitchFamily="34" charset="0"/>
              </a:rPr>
            </a:br>
            <a:r>
              <a:rPr lang="en-GB" sz="1200" b="0">
                <a:latin typeface="Frutiger 55 Roman" pitchFamily="34" charset="0"/>
              </a:rPr>
              <a:t>application</a:t>
            </a:r>
            <a:br>
              <a:rPr lang="en-GB" sz="1200" b="0">
                <a:latin typeface="Frutiger 55 Roman" pitchFamily="34" charset="0"/>
              </a:rPr>
            </a:br>
            <a:r>
              <a:rPr lang="en-GB" sz="1200" b="0">
                <a:latin typeface="Frutiger 55 Roman" pitchFamily="34" charset="0"/>
              </a:rPr>
              <a:t>„Option“</a:t>
            </a:r>
          </a:p>
        </p:txBody>
      </p:sp>
      <p:sp>
        <p:nvSpPr>
          <p:cNvPr id="745495" name="Text Box 23"/>
          <p:cNvSpPr txBox="1">
            <a:spLocks noChangeArrowheads="1"/>
          </p:cNvSpPr>
          <p:nvPr/>
        </p:nvSpPr>
        <p:spPr bwMode="auto">
          <a:xfrm rot="61031">
            <a:off x="3241431" y="2612674"/>
            <a:ext cx="1191358" cy="63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49" tIns="39674" rIns="79349" bIns="39674">
            <a:spAutoFit/>
          </a:bodyPr>
          <a:lstStyle>
            <a:lvl1pPr algn="l" defTabSz="661988">
              <a:defRPr sz="2400">
                <a:solidFill>
                  <a:schemeClr val="tx1"/>
                </a:solidFill>
                <a:latin typeface="Arial" charset="0"/>
              </a:defRPr>
            </a:lvl1pPr>
            <a:lvl2pPr marL="495300" algn="l" defTabSz="661988">
              <a:defRPr sz="2400">
                <a:solidFill>
                  <a:schemeClr val="tx1"/>
                </a:solidFill>
                <a:latin typeface="Arial" charset="0"/>
              </a:defRPr>
            </a:lvl2pPr>
            <a:lvl3pPr marL="990600" algn="l" defTabSz="661988">
              <a:defRPr sz="2400">
                <a:solidFill>
                  <a:schemeClr val="tx1"/>
                </a:solidFill>
                <a:latin typeface="Arial" charset="0"/>
              </a:defRPr>
            </a:lvl3pPr>
            <a:lvl4pPr marL="1487488" algn="l" defTabSz="661988">
              <a:defRPr sz="2400">
                <a:solidFill>
                  <a:schemeClr val="tx1"/>
                </a:solidFill>
                <a:latin typeface="Arial" charset="0"/>
              </a:defRPr>
            </a:lvl4pPr>
            <a:lvl5pPr marL="1984375" algn="l" defTabSz="661988">
              <a:defRPr sz="2400">
                <a:solidFill>
                  <a:schemeClr val="tx1"/>
                </a:solidFill>
                <a:latin typeface="Arial" charset="0"/>
              </a:defRPr>
            </a:lvl5pPr>
            <a:lvl6pPr marL="2441575" defTabSz="661988" eaLnBrk="0" fontAlgn="base" hangingPunct="0">
              <a:spcBef>
                <a:spcPct val="0"/>
              </a:spcBef>
              <a:spcAft>
                <a:spcPct val="0"/>
              </a:spcAft>
              <a:defRPr sz="2400">
                <a:solidFill>
                  <a:schemeClr val="tx1"/>
                </a:solidFill>
                <a:latin typeface="Arial" charset="0"/>
              </a:defRPr>
            </a:lvl6pPr>
            <a:lvl7pPr marL="2898775" defTabSz="661988" eaLnBrk="0" fontAlgn="base" hangingPunct="0">
              <a:spcBef>
                <a:spcPct val="0"/>
              </a:spcBef>
              <a:spcAft>
                <a:spcPct val="0"/>
              </a:spcAft>
              <a:defRPr sz="2400">
                <a:solidFill>
                  <a:schemeClr val="tx1"/>
                </a:solidFill>
                <a:latin typeface="Arial" charset="0"/>
              </a:defRPr>
            </a:lvl7pPr>
            <a:lvl8pPr marL="3355975" defTabSz="661988" eaLnBrk="0" fontAlgn="base" hangingPunct="0">
              <a:spcBef>
                <a:spcPct val="0"/>
              </a:spcBef>
              <a:spcAft>
                <a:spcPct val="0"/>
              </a:spcAft>
              <a:defRPr sz="2400">
                <a:solidFill>
                  <a:schemeClr val="tx1"/>
                </a:solidFill>
                <a:latin typeface="Arial" charset="0"/>
              </a:defRPr>
            </a:lvl8pPr>
            <a:lvl9pPr marL="3813175" defTabSz="661988" eaLnBrk="0" fontAlgn="base" hangingPunct="0">
              <a:spcBef>
                <a:spcPct val="0"/>
              </a:spcBef>
              <a:spcAft>
                <a:spcPct val="0"/>
              </a:spcAft>
              <a:defRPr sz="2400">
                <a:solidFill>
                  <a:schemeClr val="tx1"/>
                </a:solidFill>
                <a:latin typeface="Arial" charset="0"/>
              </a:defRPr>
            </a:lvl9pPr>
          </a:lstStyle>
          <a:p>
            <a:r>
              <a:rPr lang="en-GB" sz="1200" b="0">
                <a:latin typeface="Frutiger 55 Roman" pitchFamily="34" charset="0"/>
              </a:rPr>
              <a:t>Non exclusive</a:t>
            </a:r>
            <a:br>
              <a:rPr lang="en-GB" sz="1200" b="0">
                <a:latin typeface="Frutiger 55 Roman" pitchFamily="34" charset="0"/>
              </a:rPr>
            </a:br>
            <a:r>
              <a:rPr lang="en-GB" sz="1200" b="0">
                <a:latin typeface="Frutiger 55 Roman" pitchFamily="34" charset="0"/>
              </a:rPr>
              <a:t>field of</a:t>
            </a:r>
            <a:br>
              <a:rPr lang="en-GB" sz="1200" b="0">
                <a:latin typeface="Frutiger 55 Roman" pitchFamily="34" charset="0"/>
              </a:rPr>
            </a:br>
            <a:r>
              <a:rPr lang="en-GB" sz="1200" b="0">
                <a:latin typeface="Frutiger 55 Roman" pitchFamily="34" charset="0"/>
              </a:rPr>
              <a:t>application</a:t>
            </a:r>
          </a:p>
        </p:txBody>
      </p:sp>
      <p:sp>
        <p:nvSpPr>
          <p:cNvPr id="745496" name="Text Box 24"/>
          <p:cNvSpPr txBox="1">
            <a:spLocks noChangeArrowheads="1"/>
          </p:cNvSpPr>
          <p:nvPr/>
        </p:nvSpPr>
        <p:spPr bwMode="auto">
          <a:xfrm rot="61031">
            <a:off x="3924302" y="3263013"/>
            <a:ext cx="1264627" cy="44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49" tIns="39674" rIns="79349" bIns="39674">
            <a:spAutoFit/>
          </a:bodyPr>
          <a:lstStyle>
            <a:lvl1pPr algn="l" defTabSz="661988">
              <a:defRPr sz="2400">
                <a:solidFill>
                  <a:schemeClr val="tx1"/>
                </a:solidFill>
                <a:latin typeface="Arial" charset="0"/>
              </a:defRPr>
            </a:lvl1pPr>
            <a:lvl2pPr marL="495300" algn="l" defTabSz="661988">
              <a:defRPr sz="2400">
                <a:solidFill>
                  <a:schemeClr val="tx1"/>
                </a:solidFill>
                <a:latin typeface="Arial" charset="0"/>
              </a:defRPr>
            </a:lvl2pPr>
            <a:lvl3pPr marL="990600" algn="l" defTabSz="661988">
              <a:defRPr sz="2400">
                <a:solidFill>
                  <a:schemeClr val="tx1"/>
                </a:solidFill>
                <a:latin typeface="Arial" charset="0"/>
              </a:defRPr>
            </a:lvl3pPr>
            <a:lvl4pPr marL="1487488" algn="l" defTabSz="661988">
              <a:defRPr sz="2400">
                <a:solidFill>
                  <a:schemeClr val="tx1"/>
                </a:solidFill>
                <a:latin typeface="Arial" charset="0"/>
              </a:defRPr>
            </a:lvl4pPr>
            <a:lvl5pPr marL="1984375" algn="l" defTabSz="661988">
              <a:defRPr sz="2400">
                <a:solidFill>
                  <a:schemeClr val="tx1"/>
                </a:solidFill>
                <a:latin typeface="Arial" charset="0"/>
              </a:defRPr>
            </a:lvl5pPr>
            <a:lvl6pPr marL="2441575" defTabSz="661988" eaLnBrk="0" fontAlgn="base" hangingPunct="0">
              <a:spcBef>
                <a:spcPct val="0"/>
              </a:spcBef>
              <a:spcAft>
                <a:spcPct val="0"/>
              </a:spcAft>
              <a:defRPr sz="2400">
                <a:solidFill>
                  <a:schemeClr val="tx1"/>
                </a:solidFill>
                <a:latin typeface="Arial" charset="0"/>
              </a:defRPr>
            </a:lvl6pPr>
            <a:lvl7pPr marL="2898775" defTabSz="661988" eaLnBrk="0" fontAlgn="base" hangingPunct="0">
              <a:spcBef>
                <a:spcPct val="0"/>
              </a:spcBef>
              <a:spcAft>
                <a:spcPct val="0"/>
              </a:spcAft>
              <a:defRPr sz="2400">
                <a:solidFill>
                  <a:schemeClr val="tx1"/>
                </a:solidFill>
                <a:latin typeface="Arial" charset="0"/>
              </a:defRPr>
            </a:lvl7pPr>
            <a:lvl8pPr marL="3355975" defTabSz="661988" eaLnBrk="0" fontAlgn="base" hangingPunct="0">
              <a:spcBef>
                <a:spcPct val="0"/>
              </a:spcBef>
              <a:spcAft>
                <a:spcPct val="0"/>
              </a:spcAft>
              <a:defRPr sz="2400">
                <a:solidFill>
                  <a:schemeClr val="tx1"/>
                </a:solidFill>
                <a:latin typeface="Arial" charset="0"/>
              </a:defRPr>
            </a:lvl8pPr>
            <a:lvl9pPr marL="3813175" defTabSz="661988" eaLnBrk="0" fontAlgn="base" hangingPunct="0">
              <a:spcBef>
                <a:spcPct val="0"/>
              </a:spcBef>
              <a:spcAft>
                <a:spcPct val="0"/>
              </a:spcAft>
              <a:defRPr sz="2400">
                <a:solidFill>
                  <a:schemeClr val="tx1"/>
                </a:solidFill>
                <a:latin typeface="Arial" charset="0"/>
              </a:defRPr>
            </a:lvl9pPr>
          </a:lstStyle>
          <a:p>
            <a:r>
              <a:rPr lang="en-GB" sz="1200" b="0" dirty="0">
                <a:latin typeface="Frutiger 55 Roman" pitchFamily="34" charset="0"/>
              </a:rPr>
              <a:t>Limited field </a:t>
            </a:r>
            <a:br>
              <a:rPr lang="en-GB" sz="1200" b="0" dirty="0">
                <a:latin typeface="Frutiger 55 Roman" pitchFamily="34" charset="0"/>
              </a:rPr>
            </a:br>
            <a:r>
              <a:rPr lang="en-GB" sz="1200" b="0" dirty="0">
                <a:latin typeface="Frutiger 55 Roman" pitchFamily="34" charset="0"/>
              </a:rPr>
              <a:t>of application</a:t>
            </a:r>
          </a:p>
        </p:txBody>
      </p:sp>
      <p:sp>
        <p:nvSpPr>
          <p:cNvPr id="745497" name="Text Box 25"/>
          <p:cNvSpPr txBox="1">
            <a:spLocks noChangeArrowheads="1"/>
          </p:cNvSpPr>
          <p:nvPr/>
        </p:nvSpPr>
        <p:spPr bwMode="auto">
          <a:xfrm rot="61031">
            <a:off x="6207370" y="2569018"/>
            <a:ext cx="1236785" cy="63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49" tIns="39674" rIns="79349" bIns="39674">
            <a:spAutoFit/>
          </a:bodyPr>
          <a:lstStyle>
            <a:lvl1pPr algn="l" defTabSz="661988">
              <a:defRPr sz="2400">
                <a:solidFill>
                  <a:schemeClr val="tx1"/>
                </a:solidFill>
                <a:latin typeface="Arial" charset="0"/>
              </a:defRPr>
            </a:lvl1pPr>
            <a:lvl2pPr marL="495300" algn="l" defTabSz="661988">
              <a:defRPr sz="2400">
                <a:solidFill>
                  <a:schemeClr val="tx1"/>
                </a:solidFill>
                <a:latin typeface="Arial" charset="0"/>
              </a:defRPr>
            </a:lvl2pPr>
            <a:lvl3pPr marL="990600" algn="l" defTabSz="661988">
              <a:defRPr sz="2400">
                <a:solidFill>
                  <a:schemeClr val="tx1"/>
                </a:solidFill>
                <a:latin typeface="Arial" charset="0"/>
              </a:defRPr>
            </a:lvl3pPr>
            <a:lvl4pPr marL="1487488" algn="l" defTabSz="661988">
              <a:defRPr sz="2400">
                <a:solidFill>
                  <a:schemeClr val="tx1"/>
                </a:solidFill>
                <a:latin typeface="Arial" charset="0"/>
              </a:defRPr>
            </a:lvl4pPr>
            <a:lvl5pPr marL="1984375" algn="l" defTabSz="661988">
              <a:defRPr sz="2400">
                <a:solidFill>
                  <a:schemeClr val="tx1"/>
                </a:solidFill>
                <a:latin typeface="Arial" charset="0"/>
              </a:defRPr>
            </a:lvl5pPr>
            <a:lvl6pPr marL="2441575" defTabSz="661988" eaLnBrk="0" fontAlgn="base" hangingPunct="0">
              <a:spcBef>
                <a:spcPct val="0"/>
              </a:spcBef>
              <a:spcAft>
                <a:spcPct val="0"/>
              </a:spcAft>
              <a:defRPr sz="2400">
                <a:solidFill>
                  <a:schemeClr val="tx1"/>
                </a:solidFill>
                <a:latin typeface="Arial" charset="0"/>
              </a:defRPr>
            </a:lvl6pPr>
            <a:lvl7pPr marL="2898775" defTabSz="661988" eaLnBrk="0" fontAlgn="base" hangingPunct="0">
              <a:spcBef>
                <a:spcPct val="0"/>
              </a:spcBef>
              <a:spcAft>
                <a:spcPct val="0"/>
              </a:spcAft>
              <a:defRPr sz="2400">
                <a:solidFill>
                  <a:schemeClr val="tx1"/>
                </a:solidFill>
                <a:latin typeface="Arial" charset="0"/>
              </a:defRPr>
            </a:lvl7pPr>
            <a:lvl8pPr marL="3355975" defTabSz="661988" eaLnBrk="0" fontAlgn="base" hangingPunct="0">
              <a:spcBef>
                <a:spcPct val="0"/>
              </a:spcBef>
              <a:spcAft>
                <a:spcPct val="0"/>
              </a:spcAft>
              <a:defRPr sz="2400">
                <a:solidFill>
                  <a:schemeClr val="tx1"/>
                </a:solidFill>
                <a:latin typeface="Arial" charset="0"/>
              </a:defRPr>
            </a:lvl8pPr>
            <a:lvl9pPr marL="3813175" defTabSz="661988" eaLnBrk="0" fontAlgn="base" hangingPunct="0">
              <a:spcBef>
                <a:spcPct val="0"/>
              </a:spcBef>
              <a:spcAft>
                <a:spcPct val="0"/>
              </a:spcAft>
              <a:defRPr sz="2400">
                <a:solidFill>
                  <a:schemeClr val="tx1"/>
                </a:solidFill>
                <a:latin typeface="Arial" charset="0"/>
              </a:defRPr>
            </a:lvl9pPr>
          </a:lstStyle>
          <a:p>
            <a:r>
              <a:rPr lang="en-GB" sz="1200" b="0" dirty="0">
                <a:latin typeface="Frutiger 55 Roman" pitchFamily="34" charset="0"/>
              </a:rPr>
              <a:t>Field of</a:t>
            </a:r>
            <a:br>
              <a:rPr lang="en-GB" sz="1200" b="0" dirty="0">
                <a:latin typeface="Frutiger 55 Roman" pitchFamily="34" charset="0"/>
              </a:rPr>
            </a:br>
            <a:r>
              <a:rPr lang="en-GB" sz="1200" b="0" dirty="0">
                <a:latin typeface="Frutiger 55 Roman" pitchFamily="34" charset="0"/>
              </a:rPr>
              <a:t>application</a:t>
            </a:r>
            <a:br>
              <a:rPr lang="en-GB" sz="1200" b="0" dirty="0">
                <a:latin typeface="Frutiger 55 Roman" pitchFamily="34" charset="0"/>
              </a:rPr>
            </a:br>
            <a:r>
              <a:rPr lang="en-GB" sz="1200" b="0" dirty="0">
                <a:latin typeface="Frutiger 55 Roman" pitchFamily="34" charset="0"/>
              </a:rPr>
              <a:t>negotiable</a:t>
            </a:r>
          </a:p>
        </p:txBody>
      </p:sp>
      <p:sp>
        <p:nvSpPr>
          <p:cNvPr id="745498" name="Freeform 26"/>
          <p:cNvSpPr>
            <a:spLocks/>
          </p:cNvSpPr>
          <p:nvPr/>
        </p:nvSpPr>
        <p:spPr bwMode="auto">
          <a:xfrm>
            <a:off x="6756891" y="3567113"/>
            <a:ext cx="530469" cy="703262"/>
          </a:xfrm>
          <a:custGeom>
            <a:avLst/>
            <a:gdLst>
              <a:gd name="T0" fmla="*/ 144 w 144"/>
              <a:gd name="T1" fmla="*/ 0 h 444"/>
              <a:gd name="T2" fmla="*/ 144 w 144"/>
              <a:gd name="T3" fmla="*/ 6 h 444"/>
              <a:gd name="T4" fmla="*/ 144 w 144"/>
              <a:gd name="T5" fmla="*/ 18 h 444"/>
              <a:gd name="T6" fmla="*/ 138 w 144"/>
              <a:gd name="T7" fmla="*/ 18 h 444"/>
              <a:gd name="T8" fmla="*/ 138 w 144"/>
              <a:gd name="T9" fmla="*/ 24 h 444"/>
              <a:gd name="T10" fmla="*/ 138 w 144"/>
              <a:gd name="T11" fmla="*/ 30 h 444"/>
              <a:gd name="T12" fmla="*/ 132 w 144"/>
              <a:gd name="T13" fmla="*/ 42 h 444"/>
              <a:gd name="T14" fmla="*/ 132 w 144"/>
              <a:gd name="T15" fmla="*/ 48 h 444"/>
              <a:gd name="T16" fmla="*/ 126 w 144"/>
              <a:gd name="T17" fmla="*/ 48 h 444"/>
              <a:gd name="T18" fmla="*/ 120 w 144"/>
              <a:gd name="T19" fmla="*/ 54 h 444"/>
              <a:gd name="T20" fmla="*/ 114 w 144"/>
              <a:gd name="T21" fmla="*/ 66 h 444"/>
              <a:gd name="T22" fmla="*/ 108 w 144"/>
              <a:gd name="T23" fmla="*/ 66 h 444"/>
              <a:gd name="T24" fmla="*/ 108 w 144"/>
              <a:gd name="T25" fmla="*/ 72 h 444"/>
              <a:gd name="T26" fmla="*/ 102 w 144"/>
              <a:gd name="T27" fmla="*/ 78 h 444"/>
              <a:gd name="T28" fmla="*/ 90 w 144"/>
              <a:gd name="T29" fmla="*/ 90 h 444"/>
              <a:gd name="T30" fmla="*/ 84 w 144"/>
              <a:gd name="T31" fmla="*/ 90 h 444"/>
              <a:gd name="T32" fmla="*/ 78 w 144"/>
              <a:gd name="T33" fmla="*/ 96 h 444"/>
              <a:gd name="T34" fmla="*/ 72 w 144"/>
              <a:gd name="T35" fmla="*/ 102 h 444"/>
              <a:gd name="T36" fmla="*/ 54 w 144"/>
              <a:gd name="T37" fmla="*/ 108 h 444"/>
              <a:gd name="T38" fmla="*/ 48 w 144"/>
              <a:gd name="T39" fmla="*/ 114 h 444"/>
              <a:gd name="T40" fmla="*/ 42 w 144"/>
              <a:gd name="T41" fmla="*/ 120 h 444"/>
              <a:gd name="T42" fmla="*/ 36 w 144"/>
              <a:gd name="T43" fmla="*/ 126 h 444"/>
              <a:gd name="T44" fmla="*/ 18 w 144"/>
              <a:gd name="T45" fmla="*/ 132 h 444"/>
              <a:gd name="T46" fmla="*/ 6 w 144"/>
              <a:gd name="T47" fmla="*/ 138 h 444"/>
              <a:gd name="T48" fmla="*/ 0 w 144"/>
              <a:gd name="T49" fmla="*/ 144 h 444"/>
              <a:gd name="T50" fmla="*/ 0 w 144"/>
              <a:gd name="T51" fmla="*/ 444 h 444"/>
              <a:gd name="T52" fmla="*/ 6 w 144"/>
              <a:gd name="T53" fmla="*/ 438 h 444"/>
              <a:gd name="T54" fmla="*/ 18 w 144"/>
              <a:gd name="T55" fmla="*/ 432 h 444"/>
              <a:gd name="T56" fmla="*/ 36 w 144"/>
              <a:gd name="T57" fmla="*/ 426 h 444"/>
              <a:gd name="T58" fmla="*/ 42 w 144"/>
              <a:gd name="T59" fmla="*/ 420 h 444"/>
              <a:gd name="T60" fmla="*/ 48 w 144"/>
              <a:gd name="T61" fmla="*/ 414 h 444"/>
              <a:gd name="T62" fmla="*/ 54 w 144"/>
              <a:gd name="T63" fmla="*/ 408 h 444"/>
              <a:gd name="T64" fmla="*/ 72 w 144"/>
              <a:gd name="T65" fmla="*/ 402 h 444"/>
              <a:gd name="T66" fmla="*/ 78 w 144"/>
              <a:gd name="T67" fmla="*/ 396 h 444"/>
              <a:gd name="T68" fmla="*/ 84 w 144"/>
              <a:gd name="T69" fmla="*/ 390 h 444"/>
              <a:gd name="T70" fmla="*/ 90 w 144"/>
              <a:gd name="T71" fmla="*/ 390 h 444"/>
              <a:gd name="T72" fmla="*/ 102 w 144"/>
              <a:gd name="T73" fmla="*/ 378 h 444"/>
              <a:gd name="T74" fmla="*/ 108 w 144"/>
              <a:gd name="T75" fmla="*/ 372 h 444"/>
              <a:gd name="T76" fmla="*/ 108 w 144"/>
              <a:gd name="T77" fmla="*/ 366 h 444"/>
              <a:gd name="T78" fmla="*/ 114 w 144"/>
              <a:gd name="T79" fmla="*/ 366 h 444"/>
              <a:gd name="T80" fmla="*/ 120 w 144"/>
              <a:gd name="T81" fmla="*/ 354 h 444"/>
              <a:gd name="T82" fmla="*/ 126 w 144"/>
              <a:gd name="T83" fmla="*/ 348 h 444"/>
              <a:gd name="T84" fmla="*/ 132 w 144"/>
              <a:gd name="T85" fmla="*/ 348 h 444"/>
              <a:gd name="T86" fmla="*/ 132 w 144"/>
              <a:gd name="T87" fmla="*/ 342 h 444"/>
              <a:gd name="T88" fmla="*/ 138 w 144"/>
              <a:gd name="T89" fmla="*/ 330 h 444"/>
              <a:gd name="T90" fmla="*/ 138 w 144"/>
              <a:gd name="T91" fmla="*/ 324 h 444"/>
              <a:gd name="T92" fmla="*/ 138 w 144"/>
              <a:gd name="T93" fmla="*/ 318 h 444"/>
              <a:gd name="T94" fmla="*/ 144 w 144"/>
              <a:gd name="T95" fmla="*/ 318 h 444"/>
              <a:gd name="T96" fmla="*/ 144 w 144"/>
              <a:gd name="T97" fmla="*/ 306 h 444"/>
              <a:gd name="T98" fmla="*/ 144 w 144"/>
              <a:gd name="T99" fmla="*/ 300 h 444"/>
              <a:gd name="T100" fmla="*/ 144 w 144"/>
              <a:gd name="T10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444">
                <a:moveTo>
                  <a:pt x="144" y="0"/>
                </a:moveTo>
                <a:lnTo>
                  <a:pt x="144" y="6"/>
                </a:lnTo>
                <a:lnTo>
                  <a:pt x="144" y="18"/>
                </a:lnTo>
                <a:lnTo>
                  <a:pt x="138" y="18"/>
                </a:lnTo>
                <a:lnTo>
                  <a:pt x="138" y="24"/>
                </a:lnTo>
                <a:lnTo>
                  <a:pt x="138" y="30"/>
                </a:lnTo>
                <a:lnTo>
                  <a:pt x="132" y="42"/>
                </a:lnTo>
                <a:lnTo>
                  <a:pt x="132" y="48"/>
                </a:lnTo>
                <a:lnTo>
                  <a:pt x="126" y="48"/>
                </a:lnTo>
                <a:lnTo>
                  <a:pt x="120" y="54"/>
                </a:lnTo>
                <a:lnTo>
                  <a:pt x="114" y="66"/>
                </a:lnTo>
                <a:lnTo>
                  <a:pt x="108" y="66"/>
                </a:lnTo>
                <a:lnTo>
                  <a:pt x="108" y="72"/>
                </a:lnTo>
                <a:lnTo>
                  <a:pt x="102" y="78"/>
                </a:lnTo>
                <a:lnTo>
                  <a:pt x="90" y="90"/>
                </a:lnTo>
                <a:lnTo>
                  <a:pt x="84" y="90"/>
                </a:lnTo>
                <a:lnTo>
                  <a:pt x="78" y="96"/>
                </a:lnTo>
                <a:lnTo>
                  <a:pt x="72" y="102"/>
                </a:lnTo>
                <a:lnTo>
                  <a:pt x="54" y="108"/>
                </a:lnTo>
                <a:lnTo>
                  <a:pt x="48" y="114"/>
                </a:lnTo>
                <a:lnTo>
                  <a:pt x="42" y="120"/>
                </a:lnTo>
                <a:lnTo>
                  <a:pt x="36" y="126"/>
                </a:lnTo>
                <a:lnTo>
                  <a:pt x="18" y="132"/>
                </a:lnTo>
                <a:lnTo>
                  <a:pt x="6" y="138"/>
                </a:lnTo>
                <a:lnTo>
                  <a:pt x="0" y="144"/>
                </a:lnTo>
                <a:lnTo>
                  <a:pt x="0" y="444"/>
                </a:lnTo>
                <a:lnTo>
                  <a:pt x="6" y="438"/>
                </a:lnTo>
                <a:lnTo>
                  <a:pt x="18" y="432"/>
                </a:lnTo>
                <a:lnTo>
                  <a:pt x="36" y="426"/>
                </a:lnTo>
                <a:lnTo>
                  <a:pt x="42" y="420"/>
                </a:lnTo>
                <a:lnTo>
                  <a:pt x="48" y="414"/>
                </a:lnTo>
                <a:lnTo>
                  <a:pt x="54" y="408"/>
                </a:lnTo>
                <a:lnTo>
                  <a:pt x="72" y="402"/>
                </a:lnTo>
                <a:lnTo>
                  <a:pt x="78" y="396"/>
                </a:lnTo>
                <a:lnTo>
                  <a:pt x="84" y="390"/>
                </a:lnTo>
                <a:lnTo>
                  <a:pt x="90" y="390"/>
                </a:lnTo>
                <a:lnTo>
                  <a:pt x="102" y="378"/>
                </a:lnTo>
                <a:lnTo>
                  <a:pt x="108" y="372"/>
                </a:lnTo>
                <a:lnTo>
                  <a:pt x="108" y="366"/>
                </a:lnTo>
                <a:lnTo>
                  <a:pt x="114" y="366"/>
                </a:lnTo>
                <a:lnTo>
                  <a:pt x="120" y="354"/>
                </a:lnTo>
                <a:lnTo>
                  <a:pt x="126" y="348"/>
                </a:lnTo>
                <a:lnTo>
                  <a:pt x="132" y="348"/>
                </a:lnTo>
                <a:lnTo>
                  <a:pt x="132" y="342"/>
                </a:lnTo>
                <a:lnTo>
                  <a:pt x="138" y="330"/>
                </a:lnTo>
                <a:lnTo>
                  <a:pt x="138" y="324"/>
                </a:lnTo>
                <a:lnTo>
                  <a:pt x="138" y="318"/>
                </a:lnTo>
                <a:lnTo>
                  <a:pt x="144" y="318"/>
                </a:lnTo>
                <a:lnTo>
                  <a:pt x="144" y="306"/>
                </a:lnTo>
                <a:lnTo>
                  <a:pt x="144" y="300"/>
                </a:lnTo>
                <a:lnTo>
                  <a:pt x="144" y="0"/>
                </a:lnTo>
                <a:close/>
              </a:path>
            </a:pathLst>
          </a:custGeom>
          <a:solidFill>
            <a:srgbClr val="D5D5D5"/>
          </a:solidFill>
          <a:ln w="28575" cmpd="sng">
            <a:solidFill>
              <a:srgbClr val="000000"/>
            </a:solidFill>
            <a:prstDash val="solid"/>
            <a:round/>
            <a:headEnd/>
            <a:tailEnd/>
          </a:ln>
        </p:spPr>
        <p:txBody>
          <a:bodyPr/>
          <a:lstStyle/>
          <a:p>
            <a:endParaRPr lang="de-DE"/>
          </a:p>
        </p:txBody>
      </p:sp>
      <p:sp>
        <p:nvSpPr>
          <p:cNvPr id="745499" name="Freeform 27"/>
          <p:cNvSpPr>
            <a:spLocks/>
          </p:cNvSpPr>
          <p:nvPr/>
        </p:nvSpPr>
        <p:spPr bwMode="auto">
          <a:xfrm>
            <a:off x="5690091" y="3986213"/>
            <a:ext cx="1062403" cy="830262"/>
          </a:xfrm>
          <a:custGeom>
            <a:avLst/>
            <a:gdLst>
              <a:gd name="T0" fmla="*/ 0 w 936"/>
              <a:gd name="T1" fmla="*/ 0 h 438"/>
              <a:gd name="T2" fmla="*/ 936 w 936"/>
              <a:gd name="T3" fmla="*/ 138 h 438"/>
              <a:gd name="T4" fmla="*/ 936 w 936"/>
              <a:gd name="T5" fmla="*/ 438 h 438"/>
              <a:gd name="T6" fmla="*/ 0 w 936"/>
              <a:gd name="T7" fmla="*/ 300 h 438"/>
              <a:gd name="T8" fmla="*/ 0 w 936"/>
              <a:gd name="T9" fmla="*/ 0 h 438"/>
            </a:gdLst>
            <a:ahLst/>
            <a:cxnLst>
              <a:cxn ang="0">
                <a:pos x="T0" y="T1"/>
              </a:cxn>
              <a:cxn ang="0">
                <a:pos x="T2" y="T3"/>
              </a:cxn>
              <a:cxn ang="0">
                <a:pos x="T4" y="T5"/>
              </a:cxn>
              <a:cxn ang="0">
                <a:pos x="T6" y="T7"/>
              </a:cxn>
              <a:cxn ang="0">
                <a:pos x="T8" y="T9"/>
              </a:cxn>
            </a:cxnLst>
            <a:rect l="0" t="0" r="r" b="b"/>
            <a:pathLst>
              <a:path w="936" h="438">
                <a:moveTo>
                  <a:pt x="0" y="0"/>
                </a:moveTo>
                <a:lnTo>
                  <a:pt x="936" y="138"/>
                </a:lnTo>
                <a:lnTo>
                  <a:pt x="936" y="438"/>
                </a:lnTo>
                <a:lnTo>
                  <a:pt x="0" y="300"/>
                </a:lnTo>
                <a:lnTo>
                  <a:pt x="0" y="0"/>
                </a:lnTo>
                <a:close/>
              </a:path>
            </a:pathLst>
          </a:custGeom>
          <a:solidFill>
            <a:srgbClr val="D5D5D5"/>
          </a:solidFill>
          <a:ln w="28575" cmpd="sng">
            <a:solidFill>
              <a:srgbClr val="000000"/>
            </a:solidFill>
            <a:prstDash val="solid"/>
            <a:round/>
            <a:headEnd/>
            <a:tailEnd/>
          </a:ln>
        </p:spPr>
        <p:txBody>
          <a:bodyPr/>
          <a:lstStyle/>
          <a:p>
            <a:endParaRPr lang="de-DE"/>
          </a:p>
        </p:txBody>
      </p:sp>
      <p:sp>
        <p:nvSpPr>
          <p:cNvPr id="745500" name="Text Box 28"/>
          <p:cNvSpPr txBox="1">
            <a:spLocks noChangeArrowheads="1"/>
          </p:cNvSpPr>
          <p:nvPr/>
        </p:nvSpPr>
        <p:spPr bwMode="auto">
          <a:xfrm>
            <a:off x="3908183" y="3757615"/>
            <a:ext cx="1326173" cy="26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49" tIns="39674" rIns="79349" bIns="39674">
            <a:spAutoFit/>
          </a:bodyPr>
          <a:lstStyle>
            <a:lvl1pPr algn="l" defTabSz="661988">
              <a:defRPr sz="2400">
                <a:solidFill>
                  <a:schemeClr val="tx1"/>
                </a:solidFill>
                <a:latin typeface="Arial" charset="0"/>
              </a:defRPr>
            </a:lvl1pPr>
            <a:lvl2pPr marL="495300" algn="l" defTabSz="661988">
              <a:defRPr sz="2400">
                <a:solidFill>
                  <a:schemeClr val="tx1"/>
                </a:solidFill>
                <a:latin typeface="Arial" charset="0"/>
              </a:defRPr>
            </a:lvl2pPr>
            <a:lvl3pPr marL="990600" algn="l" defTabSz="661988">
              <a:defRPr sz="2400">
                <a:solidFill>
                  <a:schemeClr val="tx1"/>
                </a:solidFill>
                <a:latin typeface="Arial" charset="0"/>
              </a:defRPr>
            </a:lvl3pPr>
            <a:lvl4pPr marL="1487488" algn="l" defTabSz="661988">
              <a:defRPr sz="2400">
                <a:solidFill>
                  <a:schemeClr val="tx1"/>
                </a:solidFill>
                <a:latin typeface="Arial" charset="0"/>
              </a:defRPr>
            </a:lvl4pPr>
            <a:lvl5pPr marL="1984375" algn="l" defTabSz="661988">
              <a:defRPr sz="2400">
                <a:solidFill>
                  <a:schemeClr val="tx1"/>
                </a:solidFill>
                <a:latin typeface="Arial" charset="0"/>
              </a:defRPr>
            </a:lvl5pPr>
            <a:lvl6pPr marL="2441575" defTabSz="661988" eaLnBrk="0" fontAlgn="base" hangingPunct="0">
              <a:spcBef>
                <a:spcPct val="0"/>
              </a:spcBef>
              <a:spcAft>
                <a:spcPct val="0"/>
              </a:spcAft>
              <a:defRPr sz="2400">
                <a:solidFill>
                  <a:schemeClr val="tx1"/>
                </a:solidFill>
                <a:latin typeface="Arial" charset="0"/>
              </a:defRPr>
            </a:lvl6pPr>
            <a:lvl7pPr marL="2898775" defTabSz="661988" eaLnBrk="0" fontAlgn="base" hangingPunct="0">
              <a:spcBef>
                <a:spcPct val="0"/>
              </a:spcBef>
              <a:spcAft>
                <a:spcPct val="0"/>
              </a:spcAft>
              <a:defRPr sz="2400">
                <a:solidFill>
                  <a:schemeClr val="tx1"/>
                </a:solidFill>
                <a:latin typeface="Arial" charset="0"/>
              </a:defRPr>
            </a:lvl7pPr>
            <a:lvl8pPr marL="3355975" defTabSz="661988" eaLnBrk="0" fontAlgn="base" hangingPunct="0">
              <a:spcBef>
                <a:spcPct val="0"/>
              </a:spcBef>
              <a:spcAft>
                <a:spcPct val="0"/>
              </a:spcAft>
              <a:defRPr sz="2400">
                <a:solidFill>
                  <a:schemeClr val="tx1"/>
                </a:solidFill>
                <a:latin typeface="Arial" charset="0"/>
              </a:defRPr>
            </a:lvl8pPr>
            <a:lvl9pPr marL="3813175" defTabSz="661988" eaLnBrk="0" fontAlgn="base" hangingPunct="0">
              <a:spcBef>
                <a:spcPct val="0"/>
              </a:spcBef>
              <a:spcAft>
                <a:spcPct val="0"/>
              </a:spcAft>
              <a:defRPr sz="2400">
                <a:solidFill>
                  <a:schemeClr val="tx1"/>
                </a:solidFill>
                <a:latin typeface="Arial" charset="0"/>
              </a:defRPr>
            </a:lvl9pPr>
          </a:lstStyle>
          <a:p>
            <a:pPr>
              <a:spcBef>
                <a:spcPct val="50000"/>
              </a:spcBef>
            </a:pPr>
            <a:r>
              <a:rPr lang="en-GB" sz="1200" b="0">
                <a:latin typeface="Frutiger 55 Roman" pitchFamily="34" charset="0"/>
              </a:rPr>
              <a:t>Know How</a:t>
            </a:r>
          </a:p>
        </p:txBody>
      </p:sp>
      <p:sp>
        <p:nvSpPr>
          <p:cNvPr id="745501" name="Text Box 29"/>
          <p:cNvSpPr txBox="1">
            <a:spLocks noChangeArrowheads="1"/>
          </p:cNvSpPr>
          <p:nvPr/>
        </p:nvSpPr>
        <p:spPr bwMode="auto">
          <a:xfrm>
            <a:off x="3673721" y="4146553"/>
            <a:ext cx="1326173" cy="44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49" tIns="39674" rIns="79349" bIns="39674">
            <a:spAutoFit/>
          </a:bodyPr>
          <a:lstStyle>
            <a:lvl1pPr algn="l" defTabSz="661988">
              <a:defRPr sz="2400">
                <a:solidFill>
                  <a:schemeClr val="tx1"/>
                </a:solidFill>
                <a:latin typeface="Arial" charset="0"/>
              </a:defRPr>
            </a:lvl1pPr>
            <a:lvl2pPr marL="495300" algn="l" defTabSz="661988">
              <a:defRPr sz="2400">
                <a:solidFill>
                  <a:schemeClr val="tx1"/>
                </a:solidFill>
                <a:latin typeface="Arial" charset="0"/>
              </a:defRPr>
            </a:lvl2pPr>
            <a:lvl3pPr marL="990600" algn="l" defTabSz="661988">
              <a:defRPr sz="2400">
                <a:solidFill>
                  <a:schemeClr val="tx1"/>
                </a:solidFill>
                <a:latin typeface="Arial" charset="0"/>
              </a:defRPr>
            </a:lvl3pPr>
            <a:lvl4pPr marL="1487488" algn="l" defTabSz="661988">
              <a:defRPr sz="2400">
                <a:solidFill>
                  <a:schemeClr val="tx1"/>
                </a:solidFill>
                <a:latin typeface="Arial" charset="0"/>
              </a:defRPr>
            </a:lvl4pPr>
            <a:lvl5pPr marL="1984375" algn="l" defTabSz="661988">
              <a:defRPr sz="2400">
                <a:solidFill>
                  <a:schemeClr val="tx1"/>
                </a:solidFill>
                <a:latin typeface="Arial" charset="0"/>
              </a:defRPr>
            </a:lvl5pPr>
            <a:lvl6pPr marL="2441575" defTabSz="661988" eaLnBrk="0" fontAlgn="base" hangingPunct="0">
              <a:spcBef>
                <a:spcPct val="0"/>
              </a:spcBef>
              <a:spcAft>
                <a:spcPct val="0"/>
              </a:spcAft>
              <a:defRPr sz="2400">
                <a:solidFill>
                  <a:schemeClr val="tx1"/>
                </a:solidFill>
                <a:latin typeface="Arial" charset="0"/>
              </a:defRPr>
            </a:lvl6pPr>
            <a:lvl7pPr marL="2898775" defTabSz="661988" eaLnBrk="0" fontAlgn="base" hangingPunct="0">
              <a:spcBef>
                <a:spcPct val="0"/>
              </a:spcBef>
              <a:spcAft>
                <a:spcPct val="0"/>
              </a:spcAft>
              <a:defRPr sz="2400">
                <a:solidFill>
                  <a:schemeClr val="tx1"/>
                </a:solidFill>
                <a:latin typeface="Arial" charset="0"/>
              </a:defRPr>
            </a:lvl7pPr>
            <a:lvl8pPr marL="3355975" defTabSz="661988" eaLnBrk="0" fontAlgn="base" hangingPunct="0">
              <a:spcBef>
                <a:spcPct val="0"/>
              </a:spcBef>
              <a:spcAft>
                <a:spcPct val="0"/>
              </a:spcAft>
              <a:defRPr sz="2400">
                <a:solidFill>
                  <a:schemeClr val="tx1"/>
                </a:solidFill>
                <a:latin typeface="Arial" charset="0"/>
              </a:defRPr>
            </a:lvl8pPr>
            <a:lvl9pPr marL="3813175" defTabSz="661988" eaLnBrk="0" fontAlgn="base" hangingPunct="0">
              <a:spcBef>
                <a:spcPct val="0"/>
              </a:spcBef>
              <a:spcAft>
                <a:spcPct val="0"/>
              </a:spcAft>
              <a:defRPr sz="2400">
                <a:solidFill>
                  <a:schemeClr val="tx1"/>
                </a:solidFill>
                <a:latin typeface="Arial" charset="0"/>
              </a:defRPr>
            </a:lvl9pPr>
          </a:lstStyle>
          <a:p>
            <a:pPr>
              <a:spcBef>
                <a:spcPct val="50000"/>
              </a:spcBef>
            </a:pPr>
            <a:r>
              <a:rPr lang="en-GB" sz="1200" b="0">
                <a:latin typeface="Frutiger 55 Roman" pitchFamily="34" charset="0"/>
              </a:rPr>
              <a:t>Intellectual</a:t>
            </a:r>
            <a:br>
              <a:rPr lang="en-GB" sz="1200" b="0">
                <a:latin typeface="Frutiger 55 Roman" pitchFamily="34" charset="0"/>
              </a:rPr>
            </a:br>
            <a:r>
              <a:rPr lang="en-GB" sz="1200" b="0">
                <a:latin typeface="Frutiger 55 Roman" pitchFamily="34" charset="0"/>
              </a:rPr>
              <a:t>property rights</a:t>
            </a:r>
          </a:p>
        </p:txBody>
      </p:sp>
      <p:sp>
        <p:nvSpPr>
          <p:cNvPr id="745502" name="Text Box 30"/>
          <p:cNvSpPr txBox="1">
            <a:spLocks noChangeArrowheads="1"/>
          </p:cNvSpPr>
          <p:nvPr/>
        </p:nvSpPr>
        <p:spPr bwMode="auto">
          <a:xfrm>
            <a:off x="3811466" y="4843465"/>
            <a:ext cx="958362" cy="26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49" tIns="39674" rIns="79349" bIns="39674">
            <a:spAutoFit/>
          </a:bodyPr>
          <a:lstStyle>
            <a:lvl1pPr algn="l" defTabSz="661988">
              <a:defRPr sz="2400">
                <a:solidFill>
                  <a:schemeClr val="tx1"/>
                </a:solidFill>
                <a:latin typeface="Arial" charset="0"/>
              </a:defRPr>
            </a:lvl1pPr>
            <a:lvl2pPr marL="495300" algn="l" defTabSz="661988">
              <a:defRPr sz="2400">
                <a:solidFill>
                  <a:schemeClr val="tx1"/>
                </a:solidFill>
                <a:latin typeface="Arial" charset="0"/>
              </a:defRPr>
            </a:lvl2pPr>
            <a:lvl3pPr marL="990600" algn="l" defTabSz="661988">
              <a:defRPr sz="2400">
                <a:solidFill>
                  <a:schemeClr val="tx1"/>
                </a:solidFill>
                <a:latin typeface="Arial" charset="0"/>
              </a:defRPr>
            </a:lvl3pPr>
            <a:lvl4pPr marL="1487488" algn="l" defTabSz="661988">
              <a:defRPr sz="2400">
                <a:solidFill>
                  <a:schemeClr val="tx1"/>
                </a:solidFill>
                <a:latin typeface="Arial" charset="0"/>
              </a:defRPr>
            </a:lvl4pPr>
            <a:lvl5pPr marL="1984375" algn="l" defTabSz="661988">
              <a:defRPr sz="2400">
                <a:solidFill>
                  <a:schemeClr val="tx1"/>
                </a:solidFill>
                <a:latin typeface="Arial" charset="0"/>
              </a:defRPr>
            </a:lvl5pPr>
            <a:lvl6pPr marL="2441575" defTabSz="661988" eaLnBrk="0" fontAlgn="base" hangingPunct="0">
              <a:spcBef>
                <a:spcPct val="0"/>
              </a:spcBef>
              <a:spcAft>
                <a:spcPct val="0"/>
              </a:spcAft>
              <a:defRPr sz="2400">
                <a:solidFill>
                  <a:schemeClr val="tx1"/>
                </a:solidFill>
                <a:latin typeface="Arial" charset="0"/>
              </a:defRPr>
            </a:lvl6pPr>
            <a:lvl7pPr marL="2898775" defTabSz="661988" eaLnBrk="0" fontAlgn="base" hangingPunct="0">
              <a:spcBef>
                <a:spcPct val="0"/>
              </a:spcBef>
              <a:spcAft>
                <a:spcPct val="0"/>
              </a:spcAft>
              <a:defRPr sz="2400">
                <a:solidFill>
                  <a:schemeClr val="tx1"/>
                </a:solidFill>
                <a:latin typeface="Arial" charset="0"/>
              </a:defRPr>
            </a:lvl7pPr>
            <a:lvl8pPr marL="3355975" defTabSz="661988" eaLnBrk="0" fontAlgn="base" hangingPunct="0">
              <a:spcBef>
                <a:spcPct val="0"/>
              </a:spcBef>
              <a:spcAft>
                <a:spcPct val="0"/>
              </a:spcAft>
              <a:defRPr sz="2400">
                <a:solidFill>
                  <a:schemeClr val="tx1"/>
                </a:solidFill>
                <a:latin typeface="Arial" charset="0"/>
              </a:defRPr>
            </a:lvl8pPr>
            <a:lvl9pPr marL="3813175" defTabSz="661988" eaLnBrk="0" fontAlgn="base" hangingPunct="0">
              <a:spcBef>
                <a:spcPct val="0"/>
              </a:spcBef>
              <a:spcAft>
                <a:spcPct val="0"/>
              </a:spcAft>
              <a:defRPr sz="2400">
                <a:solidFill>
                  <a:schemeClr val="tx1"/>
                </a:solidFill>
                <a:latin typeface="Arial" charset="0"/>
              </a:defRPr>
            </a:lvl9pPr>
          </a:lstStyle>
          <a:p>
            <a:pPr>
              <a:spcBef>
                <a:spcPct val="50000"/>
              </a:spcBef>
            </a:pPr>
            <a:r>
              <a:rPr lang="en-GB" sz="1200" b="0">
                <a:latin typeface="Frutiger 55 Roman" pitchFamily="34" charset="0"/>
              </a:rPr>
              <a:t>Property</a:t>
            </a:r>
          </a:p>
        </p:txBody>
      </p:sp>
      <p:sp>
        <p:nvSpPr>
          <p:cNvPr id="745503" name="Freeform 31"/>
          <p:cNvSpPr>
            <a:spLocks/>
          </p:cNvSpPr>
          <p:nvPr/>
        </p:nvSpPr>
        <p:spPr bwMode="auto">
          <a:xfrm>
            <a:off x="6762752" y="3079753"/>
            <a:ext cx="524608" cy="714375"/>
          </a:xfrm>
          <a:custGeom>
            <a:avLst/>
            <a:gdLst>
              <a:gd name="T0" fmla="*/ 144 w 144"/>
              <a:gd name="T1" fmla="*/ 0 h 444"/>
              <a:gd name="T2" fmla="*/ 144 w 144"/>
              <a:gd name="T3" fmla="*/ 6 h 444"/>
              <a:gd name="T4" fmla="*/ 144 w 144"/>
              <a:gd name="T5" fmla="*/ 18 h 444"/>
              <a:gd name="T6" fmla="*/ 138 w 144"/>
              <a:gd name="T7" fmla="*/ 18 h 444"/>
              <a:gd name="T8" fmla="*/ 138 w 144"/>
              <a:gd name="T9" fmla="*/ 24 h 444"/>
              <a:gd name="T10" fmla="*/ 138 w 144"/>
              <a:gd name="T11" fmla="*/ 30 h 444"/>
              <a:gd name="T12" fmla="*/ 132 w 144"/>
              <a:gd name="T13" fmla="*/ 42 h 444"/>
              <a:gd name="T14" fmla="*/ 132 w 144"/>
              <a:gd name="T15" fmla="*/ 48 h 444"/>
              <a:gd name="T16" fmla="*/ 126 w 144"/>
              <a:gd name="T17" fmla="*/ 48 h 444"/>
              <a:gd name="T18" fmla="*/ 120 w 144"/>
              <a:gd name="T19" fmla="*/ 54 h 444"/>
              <a:gd name="T20" fmla="*/ 114 w 144"/>
              <a:gd name="T21" fmla="*/ 66 h 444"/>
              <a:gd name="T22" fmla="*/ 108 w 144"/>
              <a:gd name="T23" fmla="*/ 66 h 444"/>
              <a:gd name="T24" fmla="*/ 108 w 144"/>
              <a:gd name="T25" fmla="*/ 72 h 444"/>
              <a:gd name="T26" fmla="*/ 102 w 144"/>
              <a:gd name="T27" fmla="*/ 78 h 444"/>
              <a:gd name="T28" fmla="*/ 90 w 144"/>
              <a:gd name="T29" fmla="*/ 90 h 444"/>
              <a:gd name="T30" fmla="*/ 84 w 144"/>
              <a:gd name="T31" fmla="*/ 90 h 444"/>
              <a:gd name="T32" fmla="*/ 78 w 144"/>
              <a:gd name="T33" fmla="*/ 96 h 444"/>
              <a:gd name="T34" fmla="*/ 72 w 144"/>
              <a:gd name="T35" fmla="*/ 102 h 444"/>
              <a:gd name="T36" fmla="*/ 54 w 144"/>
              <a:gd name="T37" fmla="*/ 108 h 444"/>
              <a:gd name="T38" fmla="*/ 48 w 144"/>
              <a:gd name="T39" fmla="*/ 114 h 444"/>
              <a:gd name="T40" fmla="*/ 42 w 144"/>
              <a:gd name="T41" fmla="*/ 120 h 444"/>
              <a:gd name="T42" fmla="*/ 36 w 144"/>
              <a:gd name="T43" fmla="*/ 126 h 444"/>
              <a:gd name="T44" fmla="*/ 18 w 144"/>
              <a:gd name="T45" fmla="*/ 132 h 444"/>
              <a:gd name="T46" fmla="*/ 6 w 144"/>
              <a:gd name="T47" fmla="*/ 138 h 444"/>
              <a:gd name="T48" fmla="*/ 0 w 144"/>
              <a:gd name="T49" fmla="*/ 144 h 444"/>
              <a:gd name="T50" fmla="*/ 0 w 144"/>
              <a:gd name="T51" fmla="*/ 444 h 444"/>
              <a:gd name="T52" fmla="*/ 6 w 144"/>
              <a:gd name="T53" fmla="*/ 438 h 444"/>
              <a:gd name="T54" fmla="*/ 18 w 144"/>
              <a:gd name="T55" fmla="*/ 432 h 444"/>
              <a:gd name="T56" fmla="*/ 36 w 144"/>
              <a:gd name="T57" fmla="*/ 426 h 444"/>
              <a:gd name="T58" fmla="*/ 42 w 144"/>
              <a:gd name="T59" fmla="*/ 420 h 444"/>
              <a:gd name="T60" fmla="*/ 48 w 144"/>
              <a:gd name="T61" fmla="*/ 414 h 444"/>
              <a:gd name="T62" fmla="*/ 54 w 144"/>
              <a:gd name="T63" fmla="*/ 408 h 444"/>
              <a:gd name="T64" fmla="*/ 72 w 144"/>
              <a:gd name="T65" fmla="*/ 402 h 444"/>
              <a:gd name="T66" fmla="*/ 78 w 144"/>
              <a:gd name="T67" fmla="*/ 396 h 444"/>
              <a:gd name="T68" fmla="*/ 84 w 144"/>
              <a:gd name="T69" fmla="*/ 390 h 444"/>
              <a:gd name="T70" fmla="*/ 90 w 144"/>
              <a:gd name="T71" fmla="*/ 390 h 444"/>
              <a:gd name="T72" fmla="*/ 102 w 144"/>
              <a:gd name="T73" fmla="*/ 378 h 444"/>
              <a:gd name="T74" fmla="*/ 108 w 144"/>
              <a:gd name="T75" fmla="*/ 372 h 444"/>
              <a:gd name="T76" fmla="*/ 108 w 144"/>
              <a:gd name="T77" fmla="*/ 366 h 444"/>
              <a:gd name="T78" fmla="*/ 114 w 144"/>
              <a:gd name="T79" fmla="*/ 366 h 444"/>
              <a:gd name="T80" fmla="*/ 120 w 144"/>
              <a:gd name="T81" fmla="*/ 354 h 444"/>
              <a:gd name="T82" fmla="*/ 126 w 144"/>
              <a:gd name="T83" fmla="*/ 348 h 444"/>
              <a:gd name="T84" fmla="*/ 132 w 144"/>
              <a:gd name="T85" fmla="*/ 348 h 444"/>
              <a:gd name="T86" fmla="*/ 132 w 144"/>
              <a:gd name="T87" fmla="*/ 342 h 444"/>
              <a:gd name="T88" fmla="*/ 138 w 144"/>
              <a:gd name="T89" fmla="*/ 330 h 444"/>
              <a:gd name="T90" fmla="*/ 138 w 144"/>
              <a:gd name="T91" fmla="*/ 324 h 444"/>
              <a:gd name="T92" fmla="*/ 138 w 144"/>
              <a:gd name="T93" fmla="*/ 318 h 444"/>
              <a:gd name="T94" fmla="*/ 144 w 144"/>
              <a:gd name="T95" fmla="*/ 318 h 444"/>
              <a:gd name="T96" fmla="*/ 144 w 144"/>
              <a:gd name="T97" fmla="*/ 306 h 444"/>
              <a:gd name="T98" fmla="*/ 144 w 144"/>
              <a:gd name="T99" fmla="*/ 300 h 444"/>
              <a:gd name="T100" fmla="*/ 144 w 144"/>
              <a:gd name="T10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444">
                <a:moveTo>
                  <a:pt x="144" y="0"/>
                </a:moveTo>
                <a:lnTo>
                  <a:pt x="144" y="6"/>
                </a:lnTo>
                <a:lnTo>
                  <a:pt x="144" y="18"/>
                </a:lnTo>
                <a:lnTo>
                  <a:pt x="138" y="18"/>
                </a:lnTo>
                <a:lnTo>
                  <a:pt x="138" y="24"/>
                </a:lnTo>
                <a:lnTo>
                  <a:pt x="138" y="30"/>
                </a:lnTo>
                <a:lnTo>
                  <a:pt x="132" y="42"/>
                </a:lnTo>
                <a:lnTo>
                  <a:pt x="132" y="48"/>
                </a:lnTo>
                <a:lnTo>
                  <a:pt x="126" y="48"/>
                </a:lnTo>
                <a:lnTo>
                  <a:pt x="120" y="54"/>
                </a:lnTo>
                <a:lnTo>
                  <a:pt x="114" y="66"/>
                </a:lnTo>
                <a:lnTo>
                  <a:pt x="108" y="66"/>
                </a:lnTo>
                <a:lnTo>
                  <a:pt x="108" y="72"/>
                </a:lnTo>
                <a:lnTo>
                  <a:pt x="102" y="78"/>
                </a:lnTo>
                <a:lnTo>
                  <a:pt x="90" y="90"/>
                </a:lnTo>
                <a:lnTo>
                  <a:pt x="84" y="90"/>
                </a:lnTo>
                <a:lnTo>
                  <a:pt x="78" y="96"/>
                </a:lnTo>
                <a:lnTo>
                  <a:pt x="72" y="102"/>
                </a:lnTo>
                <a:lnTo>
                  <a:pt x="54" y="108"/>
                </a:lnTo>
                <a:lnTo>
                  <a:pt x="48" y="114"/>
                </a:lnTo>
                <a:lnTo>
                  <a:pt x="42" y="120"/>
                </a:lnTo>
                <a:lnTo>
                  <a:pt x="36" y="126"/>
                </a:lnTo>
                <a:lnTo>
                  <a:pt x="18" y="132"/>
                </a:lnTo>
                <a:lnTo>
                  <a:pt x="6" y="138"/>
                </a:lnTo>
                <a:lnTo>
                  <a:pt x="0" y="144"/>
                </a:lnTo>
                <a:lnTo>
                  <a:pt x="0" y="444"/>
                </a:lnTo>
                <a:lnTo>
                  <a:pt x="6" y="438"/>
                </a:lnTo>
                <a:lnTo>
                  <a:pt x="18" y="432"/>
                </a:lnTo>
                <a:lnTo>
                  <a:pt x="36" y="426"/>
                </a:lnTo>
                <a:lnTo>
                  <a:pt x="42" y="420"/>
                </a:lnTo>
                <a:lnTo>
                  <a:pt x="48" y="414"/>
                </a:lnTo>
                <a:lnTo>
                  <a:pt x="54" y="408"/>
                </a:lnTo>
                <a:lnTo>
                  <a:pt x="72" y="402"/>
                </a:lnTo>
                <a:lnTo>
                  <a:pt x="78" y="396"/>
                </a:lnTo>
                <a:lnTo>
                  <a:pt x="84" y="390"/>
                </a:lnTo>
                <a:lnTo>
                  <a:pt x="90" y="390"/>
                </a:lnTo>
                <a:lnTo>
                  <a:pt x="102" y="378"/>
                </a:lnTo>
                <a:lnTo>
                  <a:pt x="108" y="372"/>
                </a:lnTo>
                <a:lnTo>
                  <a:pt x="108" y="366"/>
                </a:lnTo>
                <a:lnTo>
                  <a:pt x="114" y="366"/>
                </a:lnTo>
                <a:lnTo>
                  <a:pt x="120" y="354"/>
                </a:lnTo>
                <a:lnTo>
                  <a:pt x="126" y="348"/>
                </a:lnTo>
                <a:lnTo>
                  <a:pt x="132" y="348"/>
                </a:lnTo>
                <a:lnTo>
                  <a:pt x="132" y="342"/>
                </a:lnTo>
                <a:lnTo>
                  <a:pt x="138" y="330"/>
                </a:lnTo>
                <a:lnTo>
                  <a:pt x="138" y="324"/>
                </a:lnTo>
                <a:lnTo>
                  <a:pt x="138" y="318"/>
                </a:lnTo>
                <a:lnTo>
                  <a:pt x="144" y="318"/>
                </a:lnTo>
                <a:lnTo>
                  <a:pt x="144" y="306"/>
                </a:lnTo>
                <a:lnTo>
                  <a:pt x="144" y="300"/>
                </a:lnTo>
                <a:lnTo>
                  <a:pt x="144" y="0"/>
                </a:lnTo>
                <a:close/>
              </a:path>
            </a:pathLst>
          </a:custGeom>
          <a:solidFill>
            <a:srgbClr val="D5D5D5"/>
          </a:solidFill>
          <a:ln w="28575" cmpd="sng">
            <a:solidFill>
              <a:srgbClr val="000000"/>
            </a:solidFill>
            <a:prstDash val="solid"/>
            <a:round/>
            <a:headEnd/>
            <a:tailEnd/>
          </a:ln>
        </p:spPr>
        <p:txBody>
          <a:bodyPr/>
          <a:lstStyle/>
          <a:p>
            <a:endParaRPr lang="de-DE"/>
          </a:p>
        </p:txBody>
      </p:sp>
      <p:grpSp>
        <p:nvGrpSpPr>
          <p:cNvPr id="745504" name="Group 32"/>
          <p:cNvGrpSpPr>
            <a:grpSpLocks/>
          </p:cNvGrpSpPr>
          <p:nvPr/>
        </p:nvGrpSpPr>
        <p:grpSpPr bwMode="auto">
          <a:xfrm>
            <a:off x="1453663" y="4608516"/>
            <a:ext cx="555381" cy="1087437"/>
            <a:chOff x="2237" y="1243"/>
            <a:chExt cx="1283" cy="2139"/>
          </a:xfrm>
        </p:grpSpPr>
        <p:sp>
          <p:nvSpPr>
            <p:cNvPr id="745505" name="AutoShape 33"/>
            <p:cNvSpPr>
              <a:spLocks noChangeArrowheads="1"/>
            </p:cNvSpPr>
            <p:nvPr/>
          </p:nvSpPr>
          <p:spPr bwMode="auto">
            <a:xfrm>
              <a:off x="2237" y="1243"/>
              <a:ext cx="1283" cy="2139"/>
            </a:xfrm>
            <a:prstGeom prst="can">
              <a:avLst>
                <a:gd name="adj" fmla="val 4168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49" tIns="39674" rIns="79349" bIns="39674" anchor="ctr"/>
            <a:lstStyle/>
            <a:p>
              <a:pPr defTabSz="661988"/>
              <a:endParaRPr lang="en-GB" b="0">
                <a:latin typeface="Frutiger 55 Roman" pitchFamily="34" charset="0"/>
              </a:endParaRPr>
            </a:p>
          </p:txBody>
        </p:sp>
        <p:sp>
          <p:nvSpPr>
            <p:cNvPr id="745506" name="Oval 34"/>
            <p:cNvSpPr>
              <a:spLocks noChangeArrowheads="1"/>
            </p:cNvSpPr>
            <p:nvPr/>
          </p:nvSpPr>
          <p:spPr bwMode="auto">
            <a:xfrm>
              <a:off x="2511" y="1416"/>
              <a:ext cx="747" cy="20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745507" name="Group 35"/>
          <p:cNvGrpSpPr>
            <a:grpSpLocks/>
          </p:cNvGrpSpPr>
          <p:nvPr/>
        </p:nvGrpSpPr>
        <p:grpSpPr bwMode="auto">
          <a:xfrm>
            <a:off x="2179028" y="4616450"/>
            <a:ext cx="555380" cy="1085850"/>
            <a:chOff x="3887" y="1234"/>
            <a:chExt cx="1283" cy="2139"/>
          </a:xfrm>
        </p:grpSpPr>
        <p:sp>
          <p:nvSpPr>
            <p:cNvPr id="745508" name="AutoShape 36"/>
            <p:cNvSpPr>
              <a:spLocks noChangeArrowheads="1"/>
            </p:cNvSpPr>
            <p:nvPr/>
          </p:nvSpPr>
          <p:spPr bwMode="auto">
            <a:xfrm>
              <a:off x="3887" y="1234"/>
              <a:ext cx="1283" cy="2139"/>
            </a:xfrm>
            <a:prstGeom prst="can">
              <a:avLst>
                <a:gd name="adj" fmla="val 41680"/>
              </a:avLst>
            </a:prstGeom>
            <a:solidFill>
              <a:srgbClr val="66FFC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49" tIns="39674" rIns="79349" bIns="39674" anchor="ctr"/>
            <a:lstStyle/>
            <a:p>
              <a:pPr defTabSz="661988"/>
              <a:endParaRPr lang="en-GB" b="0">
                <a:latin typeface="Frutiger 55 Roman" pitchFamily="34" charset="0"/>
              </a:endParaRPr>
            </a:p>
          </p:txBody>
        </p:sp>
        <p:sp>
          <p:nvSpPr>
            <p:cNvPr id="745509" name="Oval 37"/>
            <p:cNvSpPr>
              <a:spLocks noChangeArrowheads="1"/>
            </p:cNvSpPr>
            <p:nvPr/>
          </p:nvSpPr>
          <p:spPr bwMode="auto">
            <a:xfrm>
              <a:off x="3993" y="1305"/>
              <a:ext cx="1061" cy="373"/>
            </a:xfrm>
            <a:prstGeom prst="ellipse">
              <a:avLst/>
            </a:prstGeom>
            <a:solidFill>
              <a:srgbClr val="33CCC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745510" name="Group 38"/>
          <p:cNvGrpSpPr>
            <a:grpSpLocks/>
          </p:cNvGrpSpPr>
          <p:nvPr/>
        </p:nvGrpSpPr>
        <p:grpSpPr bwMode="auto">
          <a:xfrm>
            <a:off x="735623" y="4619625"/>
            <a:ext cx="556846" cy="1087438"/>
            <a:chOff x="553" y="1243"/>
            <a:chExt cx="1288" cy="2140"/>
          </a:xfrm>
        </p:grpSpPr>
        <p:sp>
          <p:nvSpPr>
            <p:cNvPr id="745511" name="AutoShape 39"/>
            <p:cNvSpPr>
              <a:spLocks noChangeArrowheads="1"/>
            </p:cNvSpPr>
            <p:nvPr/>
          </p:nvSpPr>
          <p:spPr bwMode="auto">
            <a:xfrm>
              <a:off x="553" y="1243"/>
              <a:ext cx="1283" cy="2140"/>
            </a:xfrm>
            <a:prstGeom prst="can">
              <a:avLst>
                <a:gd name="adj" fmla="val 41699"/>
              </a:avLst>
            </a:prstGeom>
            <a:solidFill>
              <a:srgbClr val="FFFF99"/>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49" tIns="39674" rIns="79349" bIns="39674" anchor="ctr"/>
            <a:lstStyle/>
            <a:p>
              <a:pPr defTabSz="661988"/>
              <a:endParaRPr lang="en-GB" b="0">
                <a:latin typeface="Frutiger 55 Roman" pitchFamily="34" charset="0"/>
              </a:endParaRPr>
            </a:p>
          </p:txBody>
        </p:sp>
        <p:sp>
          <p:nvSpPr>
            <p:cNvPr id="745512" name="Oval 40"/>
            <p:cNvSpPr>
              <a:spLocks noChangeArrowheads="1"/>
            </p:cNvSpPr>
            <p:nvPr/>
          </p:nvSpPr>
          <p:spPr bwMode="auto">
            <a:xfrm>
              <a:off x="553" y="1243"/>
              <a:ext cx="1288" cy="535"/>
            </a:xfrm>
            <a:prstGeom prst="ellipse">
              <a:avLst/>
            </a:prstGeom>
            <a:solidFill>
              <a:srgbClr val="FF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745513" name="Freeform 41"/>
          <p:cNvSpPr>
            <a:spLocks/>
          </p:cNvSpPr>
          <p:nvPr/>
        </p:nvSpPr>
        <p:spPr bwMode="auto">
          <a:xfrm>
            <a:off x="6752494" y="4062413"/>
            <a:ext cx="531935" cy="703262"/>
          </a:xfrm>
          <a:custGeom>
            <a:avLst/>
            <a:gdLst>
              <a:gd name="T0" fmla="*/ 144 w 144"/>
              <a:gd name="T1" fmla="*/ 0 h 444"/>
              <a:gd name="T2" fmla="*/ 144 w 144"/>
              <a:gd name="T3" fmla="*/ 6 h 444"/>
              <a:gd name="T4" fmla="*/ 144 w 144"/>
              <a:gd name="T5" fmla="*/ 18 h 444"/>
              <a:gd name="T6" fmla="*/ 138 w 144"/>
              <a:gd name="T7" fmla="*/ 18 h 444"/>
              <a:gd name="T8" fmla="*/ 138 w 144"/>
              <a:gd name="T9" fmla="*/ 24 h 444"/>
              <a:gd name="T10" fmla="*/ 138 w 144"/>
              <a:gd name="T11" fmla="*/ 30 h 444"/>
              <a:gd name="T12" fmla="*/ 132 w 144"/>
              <a:gd name="T13" fmla="*/ 42 h 444"/>
              <a:gd name="T14" fmla="*/ 132 w 144"/>
              <a:gd name="T15" fmla="*/ 48 h 444"/>
              <a:gd name="T16" fmla="*/ 126 w 144"/>
              <a:gd name="T17" fmla="*/ 48 h 444"/>
              <a:gd name="T18" fmla="*/ 120 w 144"/>
              <a:gd name="T19" fmla="*/ 54 h 444"/>
              <a:gd name="T20" fmla="*/ 114 w 144"/>
              <a:gd name="T21" fmla="*/ 66 h 444"/>
              <a:gd name="T22" fmla="*/ 108 w 144"/>
              <a:gd name="T23" fmla="*/ 66 h 444"/>
              <a:gd name="T24" fmla="*/ 108 w 144"/>
              <a:gd name="T25" fmla="*/ 72 h 444"/>
              <a:gd name="T26" fmla="*/ 102 w 144"/>
              <a:gd name="T27" fmla="*/ 78 h 444"/>
              <a:gd name="T28" fmla="*/ 90 w 144"/>
              <a:gd name="T29" fmla="*/ 90 h 444"/>
              <a:gd name="T30" fmla="*/ 84 w 144"/>
              <a:gd name="T31" fmla="*/ 90 h 444"/>
              <a:gd name="T32" fmla="*/ 78 w 144"/>
              <a:gd name="T33" fmla="*/ 96 h 444"/>
              <a:gd name="T34" fmla="*/ 72 w 144"/>
              <a:gd name="T35" fmla="*/ 102 h 444"/>
              <a:gd name="T36" fmla="*/ 54 w 144"/>
              <a:gd name="T37" fmla="*/ 108 h 444"/>
              <a:gd name="T38" fmla="*/ 48 w 144"/>
              <a:gd name="T39" fmla="*/ 114 h 444"/>
              <a:gd name="T40" fmla="*/ 42 w 144"/>
              <a:gd name="T41" fmla="*/ 120 h 444"/>
              <a:gd name="T42" fmla="*/ 36 w 144"/>
              <a:gd name="T43" fmla="*/ 126 h 444"/>
              <a:gd name="T44" fmla="*/ 18 w 144"/>
              <a:gd name="T45" fmla="*/ 132 h 444"/>
              <a:gd name="T46" fmla="*/ 6 w 144"/>
              <a:gd name="T47" fmla="*/ 138 h 444"/>
              <a:gd name="T48" fmla="*/ 0 w 144"/>
              <a:gd name="T49" fmla="*/ 144 h 444"/>
              <a:gd name="T50" fmla="*/ 0 w 144"/>
              <a:gd name="T51" fmla="*/ 444 h 444"/>
              <a:gd name="T52" fmla="*/ 6 w 144"/>
              <a:gd name="T53" fmla="*/ 438 h 444"/>
              <a:gd name="T54" fmla="*/ 18 w 144"/>
              <a:gd name="T55" fmla="*/ 432 h 444"/>
              <a:gd name="T56" fmla="*/ 36 w 144"/>
              <a:gd name="T57" fmla="*/ 426 h 444"/>
              <a:gd name="T58" fmla="*/ 42 w 144"/>
              <a:gd name="T59" fmla="*/ 420 h 444"/>
              <a:gd name="T60" fmla="*/ 48 w 144"/>
              <a:gd name="T61" fmla="*/ 414 h 444"/>
              <a:gd name="T62" fmla="*/ 54 w 144"/>
              <a:gd name="T63" fmla="*/ 408 h 444"/>
              <a:gd name="T64" fmla="*/ 72 w 144"/>
              <a:gd name="T65" fmla="*/ 402 h 444"/>
              <a:gd name="T66" fmla="*/ 78 w 144"/>
              <a:gd name="T67" fmla="*/ 396 h 444"/>
              <a:gd name="T68" fmla="*/ 84 w 144"/>
              <a:gd name="T69" fmla="*/ 390 h 444"/>
              <a:gd name="T70" fmla="*/ 90 w 144"/>
              <a:gd name="T71" fmla="*/ 390 h 444"/>
              <a:gd name="T72" fmla="*/ 102 w 144"/>
              <a:gd name="T73" fmla="*/ 378 h 444"/>
              <a:gd name="T74" fmla="*/ 108 w 144"/>
              <a:gd name="T75" fmla="*/ 372 h 444"/>
              <a:gd name="T76" fmla="*/ 108 w 144"/>
              <a:gd name="T77" fmla="*/ 366 h 444"/>
              <a:gd name="T78" fmla="*/ 114 w 144"/>
              <a:gd name="T79" fmla="*/ 366 h 444"/>
              <a:gd name="T80" fmla="*/ 120 w 144"/>
              <a:gd name="T81" fmla="*/ 354 h 444"/>
              <a:gd name="T82" fmla="*/ 126 w 144"/>
              <a:gd name="T83" fmla="*/ 348 h 444"/>
              <a:gd name="T84" fmla="*/ 132 w 144"/>
              <a:gd name="T85" fmla="*/ 348 h 444"/>
              <a:gd name="T86" fmla="*/ 132 w 144"/>
              <a:gd name="T87" fmla="*/ 342 h 444"/>
              <a:gd name="T88" fmla="*/ 138 w 144"/>
              <a:gd name="T89" fmla="*/ 330 h 444"/>
              <a:gd name="T90" fmla="*/ 138 w 144"/>
              <a:gd name="T91" fmla="*/ 324 h 444"/>
              <a:gd name="T92" fmla="*/ 138 w 144"/>
              <a:gd name="T93" fmla="*/ 318 h 444"/>
              <a:gd name="T94" fmla="*/ 144 w 144"/>
              <a:gd name="T95" fmla="*/ 318 h 444"/>
              <a:gd name="T96" fmla="*/ 144 w 144"/>
              <a:gd name="T97" fmla="*/ 306 h 444"/>
              <a:gd name="T98" fmla="*/ 144 w 144"/>
              <a:gd name="T99" fmla="*/ 300 h 444"/>
              <a:gd name="T100" fmla="*/ 144 w 144"/>
              <a:gd name="T10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444">
                <a:moveTo>
                  <a:pt x="144" y="0"/>
                </a:moveTo>
                <a:lnTo>
                  <a:pt x="144" y="6"/>
                </a:lnTo>
                <a:lnTo>
                  <a:pt x="144" y="18"/>
                </a:lnTo>
                <a:lnTo>
                  <a:pt x="138" y="18"/>
                </a:lnTo>
                <a:lnTo>
                  <a:pt x="138" y="24"/>
                </a:lnTo>
                <a:lnTo>
                  <a:pt x="138" y="30"/>
                </a:lnTo>
                <a:lnTo>
                  <a:pt x="132" y="42"/>
                </a:lnTo>
                <a:lnTo>
                  <a:pt x="132" y="48"/>
                </a:lnTo>
                <a:lnTo>
                  <a:pt x="126" y="48"/>
                </a:lnTo>
                <a:lnTo>
                  <a:pt x="120" y="54"/>
                </a:lnTo>
                <a:lnTo>
                  <a:pt x="114" y="66"/>
                </a:lnTo>
                <a:lnTo>
                  <a:pt x="108" y="66"/>
                </a:lnTo>
                <a:lnTo>
                  <a:pt x="108" y="72"/>
                </a:lnTo>
                <a:lnTo>
                  <a:pt x="102" y="78"/>
                </a:lnTo>
                <a:lnTo>
                  <a:pt x="90" y="90"/>
                </a:lnTo>
                <a:lnTo>
                  <a:pt x="84" y="90"/>
                </a:lnTo>
                <a:lnTo>
                  <a:pt x="78" y="96"/>
                </a:lnTo>
                <a:lnTo>
                  <a:pt x="72" y="102"/>
                </a:lnTo>
                <a:lnTo>
                  <a:pt x="54" y="108"/>
                </a:lnTo>
                <a:lnTo>
                  <a:pt x="48" y="114"/>
                </a:lnTo>
                <a:lnTo>
                  <a:pt x="42" y="120"/>
                </a:lnTo>
                <a:lnTo>
                  <a:pt x="36" y="126"/>
                </a:lnTo>
                <a:lnTo>
                  <a:pt x="18" y="132"/>
                </a:lnTo>
                <a:lnTo>
                  <a:pt x="6" y="138"/>
                </a:lnTo>
                <a:lnTo>
                  <a:pt x="0" y="144"/>
                </a:lnTo>
                <a:lnTo>
                  <a:pt x="0" y="444"/>
                </a:lnTo>
                <a:lnTo>
                  <a:pt x="6" y="438"/>
                </a:lnTo>
                <a:lnTo>
                  <a:pt x="18" y="432"/>
                </a:lnTo>
                <a:lnTo>
                  <a:pt x="36" y="426"/>
                </a:lnTo>
                <a:lnTo>
                  <a:pt x="42" y="420"/>
                </a:lnTo>
                <a:lnTo>
                  <a:pt x="48" y="414"/>
                </a:lnTo>
                <a:lnTo>
                  <a:pt x="54" y="408"/>
                </a:lnTo>
                <a:lnTo>
                  <a:pt x="72" y="402"/>
                </a:lnTo>
                <a:lnTo>
                  <a:pt x="78" y="396"/>
                </a:lnTo>
                <a:lnTo>
                  <a:pt x="84" y="390"/>
                </a:lnTo>
                <a:lnTo>
                  <a:pt x="90" y="390"/>
                </a:lnTo>
                <a:lnTo>
                  <a:pt x="102" y="378"/>
                </a:lnTo>
                <a:lnTo>
                  <a:pt x="108" y="372"/>
                </a:lnTo>
                <a:lnTo>
                  <a:pt x="108" y="366"/>
                </a:lnTo>
                <a:lnTo>
                  <a:pt x="114" y="366"/>
                </a:lnTo>
                <a:lnTo>
                  <a:pt x="120" y="354"/>
                </a:lnTo>
                <a:lnTo>
                  <a:pt x="126" y="348"/>
                </a:lnTo>
                <a:lnTo>
                  <a:pt x="132" y="348"/>
                </a:lnTo>
                <a:lnTo>
                  <a:pt x="132" y="342"/>
                </a:lnTo>
                <a:lnTo>
                  <a:pt x="138" y="330"/>
                </a:lnTo>
                <a:lnTo>
                  <a:pt x="138" y="324"/>
                </a:lnTo>
                <a:lnTo>
                  <a:pt x="138" y="318"/>
                </a:lnTo>
                <a:lnTo>
                  <a:pt x="144" y="318"/>
                </a:lnTo>
                <a:lnTo>
                  <a:pt x="144" y="306"/>
                </a:lnTo>
                <a:lnTo>
                  <a:pt x="144" y="300"/>
                </a:lnTo>
                <a:lnTo>
                  <a:pt x="144" y="0"/>
                </a:lnTo>
                <a:close/>
              </a:path>
            </a:pathLst>
          </a:custGeom>
          <a:solidFill>
            <a:srgbClr val="D5D5D5"/>
          </a:solidFill>
          <a:ln w="28575" cmpd="sng">
            <a:solidFill>
              <a:srgbClr val="000000"/>
            </a:solidFill>
            <a:prstDash val="solid"/>
            <a:round/>
            <a:headEnd/>
            <a:tailEnd/>
          </a:ln>
        </p:spPr>
        <p:txBody>
          <a:bodyPr/>
          <a:lstStyle/>
          <a:p>
            <a:endParaRPr lang="de-DE"/>
          </a:p>
        </p:txBody>
      </p:sp>
      <p:sp>
        <p:nvSpPr>
          <p:cNvPr id="745514" name="Freeform 42"/>
          <p:cNvSpPr>
            <a:spLocks/>
          </p:cNvSpPr>
          <p:nvPr/>
        </p:nvSpPr>
        <p:spPr bwMode="auto">
          <a:xfrm>
            <a:off x="6759820" y="3937003"/>
            <a:ext cx="527538" cy="881063"/>
          </a:xfrm>
          <a:custGeom>
            <a:avLst/>
            <a:gdLst>
              <a:gd name="T0" fmla="*/ 144 w 144"/>
              <a:gd name="T1" fmla="*/ 0 h 444"/>
              <a:gd name="T2" fmla="*/ 144 w 144"/>
              <a:gd name="T3" fmla="*/ 6 h 444"/>
              <a:gd name="T4" fmla="*/ 144 w 144"/>
              <a:gd name="T5" fmla="*/ 18 h 444"/>
              <a:gd name="T6" fmla="*/ 138 w 144"/>
              <a:gd name="T7" fmla="*/ 18 h 444"/>
              <a:gd name="T8" fmla="*/ 138 w 144"/>
              <a:gd name="T9" fmla="*/ 24 h 444"/>
              <a:gd name="T10" fmla="*/ 138 w 144"/>
              <a:gd name="T11" fmla="*/ 30 h 444"/>
              <a:gd name="T12" fmla="*/ 132 w 144"/>
              <a:gd name="T13" fmla="*/ 42 h 444"/>
              <a:gd name="T14" fmla="*/ 132 w 144"/>
              <a:gd name="T15" fmla="*/ 48 h 444"/>
              <a:gd name="T16" fmla="*/ 126 w 144"/>
              <a:gd name="T17" fmla="*/ 48 h 444"/>
              <a:gd name="T18" fmla="*/ 120 w 144"/>
              <a:gd name="T19" fmla="*/ 54 h 444"/>
              <a:gd name="T20" fmla="*/ 114 w 144"/>
              <a:gd name="T21" fmla="*/ 66 h 444"/>
              <a:gd name="T22" fmla="*/ 108 w 144"/>
              <a:gd name="T23" fmla="*/ 66 h 444"/>
              <a:gd name="T24" fmla="*/ 108 w 144"/>
              <a:gd name="T25" fmla="*/ 72 h 444"/>
              <a:gd name="T26" fmla="*/ 102 w 144"/>
              <a:gd name="T27" fmla="*/ 78 h 444"/>
              <a:gd name="T28" fmla="*/ 90 w 144"/>
              <a:gd name="T29" fmla="*/ 90 h 444"/>
              <a:gd name="T30" fmla="*/ 84 w 144"/>
              <a:gd name="T31" fmla="*/ 90 h 444"/>
              <a:gd name="T32" fmla="*/ 78 w 144"/>
              <a:gd name="T33" fmla="*/ 96 h 444"/>
              <a:gd name="T34" fmla="*/ 72 w 144"/>
              <a:gd name="T35" fmla="*/ 102 h 444"/>
              <a:gd name="T36" fmla="*/ 54 w 144"/>
              <a:gd name="T37" fmla="*/ 108 h 444"/>
              <a:gd name="T38" fmla="*/ 48 w 144"/>
              <a:gd name="T39" fmla="*/ 114 h 444"/>
              <a:gd name="T40" fmla="*/ 42 w 144"/>
              <a:gd name="T41" fmla="*/ 120 h 444"/>
              <a:gd name="T42" fmla="*/ 36 w 144"/>
              <a:gd name="T43" fmla="*/ 126 h 444"/>
              <a:gd name="T44" fmla="*/ 18 w 144"/>
              <a:gd name="T45" fmla="*/ 132 h 444"/>
              <a:gd name="T46" fmla="*/ 6 w 144"/>
              <a:gd name="T47" fmla="*/ 138 h 444"/>
              <a:gd name="T48" fmla="*/ 0 w 144"/>
              <a:gd name="T49" fmla="*/ 144 h 444"/>
              <a:gd name="T50" fmla="*/ 0 w 144"/>
              <a:gd name="T51" fmla="*/ 444 h 444"/>
              <a:gd name="T52" fmla="*/ 6 w 144"/>
              <a:gd name="T53" fmla="*/ 438 h 444"/>
              <a:gd name="T54" fmla="*/ 18 w 144"/>
              <a:gd name="T55" fmla="*/ 432 h 444"/>
              <a:gd name="T56" fmla="*/ 36 w 144"/>
              <a:gd name="T57" fmla="*/ 426 h 444"/>
              <a:gd name="T58" fmla="*/ 42 w 144"/>
              <a:gd name="T59" fmla="*/ 420 h 444"/>
              <a:gd name="T60" fmla="*/ 48 w 144"/>
              <a:gd name="T61" fmla="*/ 414 h 444"/>
              <a:gd name="T62" fmla="*/ 54 w 144"/>
              <a:gd name="T63" fmla="*/ 408 h 444"/>
              <a:gd name="T64" fmla="*/ 72 w 144"/>
              <a:gd name="T65" fmla="*/ 402 h 444"/>
              <a:gd name="T66" fmla="*/ 78 w 144"/>
              <a:gd name="T67" fmla="*/ 396 h 444"/>
              <a:gd name="T68" fmla="*/ 84 w 144"/>
              <a:gd name="T69" fmla="*/ 390 h 444"/>
              <a:gd name="T70" fmla="*/ 90 w 144"/>
              <a:gd name="T71" fmla="*/ 390 h 444"/>
              <a:gd name="T72" fmla="*/ 102 w 144"/>
              <a:gd name="T73" fmla="*/ 378 h 444"/>
              <a:gd name="T74" fmla="*/ 108 w 144"/>
              <a:gd name="T75" fmla="*/ 372 h 444"/>
              <a:gd name="T76" fmla="*/ 108 w 144"/>
              <a:gd name="T77" fmla="*/ 366 h 444"/>
              <a:gd name="T78" fmla="*/ 114 w 144"/>
              <a:gd name="T79" fmla="*/ 366 h 444"/>
              <a:gd name="T80" fmla="*/ 120 w 144"/>
              <a:gd name="T81" fmla="*/ 354 h 444"/>
              <a:gd name="T82" fmla="*/ 126 w 144"/>
              <a:gd name="T83" fmla="*/ 348 h 444"/>
              <a:gd name="T84" fmla="*/ 132 w 144"/>
              <a:gd name="T85" fmla="*/ 348 h 444"/>
              <a:gd name="T86" fmla="*/ 132 w 144"/>
              <a:gd name="T87" fmla="*/ 342 h 444"/>
              <a:gd name="T88" fmla="*/ 138 w 144"/>
              <a:gd name="T89" fmla="*/ 330 h 444"/>
              <a:gd name="T90" fmla="*/ 138 w 144"/>
              <a:gd name="T91" fmla="*/ 324 h 444"/>
              <a:gd name="T92" fmla="*/ 138 w 144"/>
              <a:gd name="T93" fmla="*/ 318 h 444"/>
              <a:gd name="T94" fmla="*/ 144 w 144"/>
              <a:gd name="T95" fmla="*/ 318 h 444"/>
              <a:gd name="T96" fmla="*/ 144 w 144"/>
              <a:gd name="T97" fmla="*/ 306 h 444"/>
              <a:gd name="T98" fmla="*/ 144 w 144"/>
              <a:gd name="T99" fmla="*/ 300 h 444"/>
              <a:gd name="T100" fmla="*/ 144 w 144"/>
              <a:gd name="T10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444">
                <a:moveTo>
                  <a:pt x="144" y="0"/>
                </a:moveTo>
                <a:lnTo>
                  <a:pt x="144" y="6"/>
                </a:lnTo>
                <a:lnTo>
                  <a:pt x="144" y="18"/>
                </a:lnTo>
                <a:lnTo>
                  <a:pt x="138" y="18"/>
                </a:lnTo>
                <a:lnTo>
                  <a:pt x="138" y="24"/>
                </a:lnTo>
                <a:lnTo>
                  <a:pt x="138" y="30"/>
                </a:lnTo>
                <a:lnTo>
                  <a:pt x="132" y="42"/>
                </a:lnTo>
                <a:lnTo>
                  <a:pt x="132" y="48"/>
                </a:lnTo>
                <a:lnTo>
                  <a:pt x="126" y="48"/>
                </a:lnTo>
                <a:lnTo>
                  <a:pt x="120" y="54"/>
                </a:lnTo>
                <a:lnTo>
                  <a:pt x="114" y="66"/>
                </a:lnTo>
                <a:lnTo>
                  <a:pt x="108" y="66"/>
                </a:lnTo>
                <a:lnTo>
                  <a:pt x="108" y="72"/>
                </a:lnTo>
                <a:lnTo>
                  <a:pt x="102" y="78"/>
                </a:lnTo>
                <a:lnTo>
                  <a:pt x="90" y="90"/>
                </a:lnTo>
                <a:lnTo>
                  <a:pt x="84" y="90"/>
                </a:lnTo>
                <a:lnTo>
                  <a:pt x="78" y="96"/>
                </a:lnTo>
                <a:lnTo>
                  <a:pt x="72" y="102"/>
                </a:lnTo>
                <a:lnTo>
                  <a:pt x="54" y="108"/>
                </a:lnTo>
                <a:lnTo>
                  <a:pt x="48" y="114"/>
                </a:lnTo>
                <a:lnTo>
                  <a:pt x="42" y="120"/>
                </a:lnTo>
                <a:lnTo>
                  <a:pt x="36" y="126"/>
                </a:lnTo>
                <a:lnTo>
                  <a:pt x="18" y="132"/>
                </a:lnTo>
                <a:lnTo>
                  <a:pt x="6" y="138"/>
                </a:lnTo>
                <a:lnTo>
                  <a:pt x="0" y="144"/>
                </a:lnTo>
                <a:lnTo>
                  <a:pt x="0" y="444"/>
                </a:lnTo>
                <a:lnTo>
                  <a:pt x="6" y="438"/>
                </a:lnTo>
                <a:lnTo>
                  <a:pt x="18" y="432"/>
                </a:lnTo>
                <a:lnTo>
                  <a:pt x="36" y="426"/>
                </a:lnTo>
                <a:lnTo>
                  <a:pt x="42" y="420"/>
                </a:lnTo>
                <a:lnTo>
                  <a:pt x="48" y="414"/>
                </a:lnTo>
                <a:lnTo>
                  <a:pt x="54" y="408"/>
                </a:lnTo>
                <a:lnTo>
                  <a:pt x="72" y="402"/>
                </a:lnTo>
                <a:lnTo>
                  <a:pt x="78" y="396"/>
                </a:lnTo>
                <a:lnTo>
                  <a:pt x="84" y="390"/>
                </a:lnTo>
                <a:lnTo>
                  <a:pt x="90" y="390"/>
                </a:lnTo>
                <a:lnTo>
                  <a:pt x="102" y="378"/>
                </a:lnTo>
                <a:lnTo>
                  <a:pt x="108" y="372"/>
                </a:lnTo>
                <a:lnTo>
                  <a:pt x="108" y="366"/>
                </a:lnTo>
                <a:lnTo>
                  <a:pt x="114" y="366"/>
                </a:lnTo>
                <a:lnTo>
                  <a:pt x="120" y="354"/>
                </a:lnTo>
                <a:lnTo>
                  <a:pt x="126" y="348"/>
                </a:lnTo>
                <a:lnTo>
                  <a:pt x="132" y="348"/>
                </a:lnTo>
                <a:lnTo>
                  <a:pt x="132" y="342"/>
                </a:lnTo>
                <a:lnTo>
                  <a:pt x="138" y="330"/>
                </a:lnTo>
                <a:lnTo>
                  <a:pt x="138" y="324"/>
                </a:lnTo>
                <a:lnTo>
                  <a:pt x="138" y="318"/>
                </a:lnTo>
                <a:lnTo>
                  <a:pt x="144" y="318"/>
                </a:lnTo>
                <a:lnTo>
                  <a:pt x="144" y="306"/>
                </a:lnTo>
                <a:lnTo>
                  <a:pt x="144" y="300"/>
                </a:lnTo>
                <a:lnTo>
                  <a:pt x="144" y="0"/>
                </a:lnTo>
                <a:close/>
              </a:path>
            </a:pathLst>
          </a:custGeom>
          <a:solidFill>
            <a:srgbClr val="D5D5D5"/>
          </a:solidFill>
          <a:ln w="28575" cmpd="sng">
            <a:solidFill>
              <a:srgbClr val="000000"/>
            </a:solidFill>
            <a:prstDash val="solid"/>
            <a:round/>
            <a:headEnd/>
            <a:tailEnd/>
          </a:ln>
        </p:spPr>
        <p:txBody>
          <a:bodyPr/>
          <a:lstStyle/>
          <a:p>
            <a:endParaRPr lang="de-DE"/>
          </a:p>
        </p:txBody>
      </p:sp>
      <p:grpSp>
        <p:nvGrpSpPr>
          <p:cNvPr id="745515" name="Group 43"/>
          <p:cNvGrpSpPr>
            <a:grpSpLocks/>
          </p:cNvGrpSpPr>
          <p:nvPr/>
        </p:nvGrpSpPr>
        <p:grpSpPr bwMode="auto">
          <a:xfrm>
            <a:off x="5262198" y="3686178"/>
            <a:ext cx="1696915" cy="2138363"/>
            <a:chOff x="4350" y="3056"/>
            <a:chExt cx="1323" cy="1571"/>
          </a:xfrm>
        </p:grpSpPr>
        <p:sp>
          <p:nvSpPr>
            <p:cNvPr id="745516" name="Freeform 44"/>
            <p:cNvSpPr>
              <a:spLocks/>
            </p:cNvSpPr>
            <p:nvPr/>
          </p:nvSpPr>
          <p:spPr bwMode="auto">
            <a:xfrm>
              <a:off x="4697" y="3105"/>
              <a:ext cx="856" cy="695"/>
            </a:xfrm>
            <a:custGeom>
              <a:avLst/>
              <a:gdLst>
                <a:gd name="T0" fmla="*/ 0 w 936"/>
                <a:gd name="T1" fmla="*/ 0 h 438"/>
                <a:gd name="T2" fmla="*/ 936 w 936"/>
                <a:gd name="T3" fmla="*/ 138 h 438"/>
                <a:gd name="T4" fmla="*/ 936 w 936"/>
                <a:gd name="T5" fmla="*/ 438 h 438"/>
                <a:gd name="T6" fmla="*/ 0 w 936"/>
                <a:gd name="T7" fmla="*/ 300 h 438"/>
                <a:gd name="T8" fmla="*/ 0 w 936"/>
                <a:gd name="T9" fmla="*/ 0 h 438"/>
              </a:gdLst>
              <a:ahLst/>
              <a:cxnLst>
                <a:cxn ang="0">
                  <a:pos x="T0" y="T1"/>
                </a:cxn>
                <a:cxn ang="0">
                  <a:pos x="T2" y="T3"/>
                </a:cxn>
                <a:cxn ang="0">
                  <a:pos x="T4" y="T5"/>
                </a:cxn>
                <a:cxn ang="0">
                  <a:pos x="T6" y="T7"/>
                </a:cxn>
                <a:cxn ang="0">
                  <a:pos x="T8" y="T9"/>
                </a:cxn>
              </a:cxnLst>
              <a:rect l="0" t="0" r="r" b="b"/>
              <a:pathLst>
                <a:path w="936" h="438">
                  <a:moveTo>
                    <a:pt x="0" y="0"/>
                  </a:moveTo>
                  <a:lnTo>
                    <a:pt x="936" y="138"/>
                  </a:lnTo>
                  <a:lnTo>
                    <a:pt x="936" y="438"/>
                  </a:lnTo>
                  <a:lnTo>
                    <a:pt x="0" y="300"/>
                  </a:lnTo>
                  <a:lnTo>
                    <a:pt x="0" y="0"/>
                  </a:lnTo>
                  <a:close/>
                </a:path>
              </a:pathLst>
            </a:custGeom>
            <a:solidFill>
              <a:srgbClr val="FFFF99"/>
            </a:solidFill>
            <a:ln w="28575" cmpd="sng">
              <a:solidFill>
                <a:srgbClr val="000000"/>
              </a:solidFill>
              <a:prstDash val="solid"/>
              <a:round/>
              <a:headEnd/>
              <a:tailEnd/>
            </a:ln>
          </p:spPr>
          <p:txBody>
            <a:bodyPr/>
            <a:lstStyle/>
            <a:p>
              <a:endParaRPr lang="de-DE"/>
            </a:p>
          </p:txBody>
        </p:sp>
        <p:sp>
          <p:nvSpPr>
            <p:cNvPr id="745517" name="Freeform 45"/>
            <p:cNvSpPr>
              <a:spLocks/>
            </p:cNvSpPr>
            <p:nvPr/>
          </p:nvSpPr>
          <p:spPr bwMode="auto">
            <a:xfrm>
              <a:off x="4593" y="3412"/>
              <a:ext cx="927" cy="372"/>
            </a:xfrm>
            <a:custGeom>
              <a:avLst/>
              <a:gdLst>
                <a:gd name="T0" fmla="*/ 936 w 936"/>
                <a:gd name="T1" fmla="*/ 144 h 282"/>
                <a:gd name="T2" fmla="*/ 924 w 936"/>
                <a:gd name="T3" fmla="*/ 144 h 282"/>
                <a:gd name="T4" fmla="*/ 906 w 936"/>
                <a:gd name="T5" fmla="*/ 156 h 282"/>
                <a:gd name="T6" fmla="*/ 894 w 936"/>
                <a:gd name="T7" fmla="*/ 156 h 282"/>
                <a:gd name="T8" fmla="*/ 882 w 936"/>
                <a:gd name="T9" fmla="*/ 162 h 282"/>
                <a:gd name="T10" fmla="*/ 864 w 936"/>
                <a:gd name="T11" fmla="*/ 168 h 282"/>
                <a:gd name="T12" fmla="*/ 852 w 936"/>
                <a:gd name="T13" fmla="*/ 174 h 282"/>
                <a:gd name="T14" fmla="*/ 840 w 936"/>
                <a:gd name="T15" fmla="*/ 180 h 282"/>
                <a:gd name="T16" fmla="*/ 816 w 936"/>
                <a:gd name="T17" fmla="*/ 186 h 282"/>
                <a:gd name="T18" fmla="*/ 804 w 936"/>
                <a:gd name="T19" fmla="*/ 186 h 282"/>
                <a:gd name="T20" fmla="*/ 786 w 936"/>
                <a:gd name="T21" fmla="*/ 192 h 282"/>
                <a:gd name="T22" fmla="*/ 762 w 936"/>
                <a:gd name="T23" fmla="*/ 198 h 282"/>
                <a:gd name="T24" fmla="*/ 750 w 936"/>
                <a:gd name="T25" fmla="*/ 204 h 282"/>
                <a:gd name="T26" fmla="*/ 738 w 936"/>
                <a:gd name="T27" fmla="*/ 204 h 282"/>
                <a:gd name="T28" fmla="*/ 708 w 936"/>
                <a:gd name="T29" fmla="*/ 210 h 282"/>
                <a:gd name="T30" fmla="*/ 690 w 936"/>
                <a:gd name="T31" fmla="*/ 216 h 282"/>
                <a:gd name="T32" fmla="*/ 678 w 936"/>
                <a:gd name="T33" fmla="*/ 216 h 282"/>
                <a:gd name="T34" fmla="*/ 648 w 936"/>
                <a:gd name="T35" fmla="*/ 222 h 282"/>
                <a:gd name="T36" fmla="*/ 636 w 936"/>
                <a:gd name="T37" fmla="*/ 228 h 282"/>
                <a:gd name="T38" fmla="*/ 618 w 936"/>
                <a:gd name="T39" fmla="*/ 228 h 282"/>
                <a:gd name="T40" fmla="*/ 588 w 936"/>
                <a:gd name="T41" fmla="*/ 234 h 282"/>
                <a:gd name="T42" fmla="*/ 570 w 936"/>
                <a:gd name="T43" fmla="*/ 240 h 282"/>
                <a:gd name="T44" fmla="*/ 552 w 936"/>
                <a:gd name="T45" fmla="*/ 240 h 282"/>
                <a:gd name="T46" fmla="*/ 522 w 936"/>
                <a:gd name="T47" fmla="*/ 246 h 282"/>
                <a:gd name="T48" fmla="*/ 504 w 936"/>
                <a:gd name="T49" fmla="*/ 246 h 282"/>
                <a:gd name="T50" fmla="*/ 486 w 936"/>
                <a:gd name="T51" fmla="*/ 252 h 282"/>
                <a:gd name="T52" fmla="*/ 456 w 936"/>
                <a:gd name="T53" fmla="*/ 252 h 282"/>
                <a:gd name="T54" fmla="*/ 438 w 936"/>
                <a:gd name="T55" fmla="*/ 258 h 282"/>
                <a:gd name="T56" fmla="*/ 420 w 936"/>
                <a:gd name="T57" fmla="*/ 258 h 282"/>
                <a:gd name="T58" fmla="*/ 384 w 936"/>
                <a:gd name="T59" fmla="*/ 264 h 282"/>
                <a:gd name="T60" fmla="*/ 366 w 936"/>
                <a:gd name="T61" fmla="*/ 264 h 282"/>
                <a:gd name="T62" fmla="*/ 348 w 936"/>
                <a:gd name="T63" fmla="*/ 264 h 282"/>
                <a:gd name="T64" fmla="*/ 312 w 936"/>
                <a:gd name="T65" fmla="*/ 270 h 282"/>
                <a:gd name="T66" fmla="*/ 294 w 936"/>
                <a:gd name="T67" fmla="*/ 270 h 282"/>
                <a:gd name="T68" fmla="*/ 276 w 936"/>
                <a:gd name="T69" fmla="*/ 270 h 282"/>
                <a:gd name="T70" fmla="*/ 240 w 936"/>
                <a:gd name="T71" fmla="*/ 276 h 282"/>
                <a:gd name="T72" fmla="*/ 222 w 936"/>
                <a:gd name="T73" fmla="*/ 276 h 282"/>
                <a:gd name="T74" fmla="*/ 204 w 936"/>
                <a:gd name="T75" fmla="*/ 276 h 282"/>
                <a:gd name="T76" fmla="*/ 168 w 936"/>
                <a:gd name="T77" fmla="*/ 276 h 282"/>
                <a:gd name="T78" fmla="*/ 150 w 936"/>
                <a:gd name="T79" fmla="*/ 276 h 282"/>
                <a:gd name="T80" fmla="*/ 132 w 936"/>
                <a:gd name="T81" fmla="*/ 276 h 282"/>
                <a:gd name="T82" fmla="*/ 90 w 936"/>
                <a:gd name="T83" fmla="*/ 282 h 282"/>
                <a:gd name="T84" fmla="*/ 72 w 936"/>
                <a:gd name="T85" fmla="*/ 282 h 282"/>
                <a:gd name="T86" fmla="*/ 54 w 936"/>
                <a:gd name="T87" fmla="*/ 282 h 282"/>
                <a:gd name="T88" fmla="*/ 18 w 936"/>
                <a:gd name="T89" fmla="*/ 282 h 282"/>
                <a:gd name="T90" fmla="*/ 0 w 936"/>
                <a:gd name="T91" fmla="*/ 282 h 282"/>
                <a:gd name="T92" fmla="*/ 0 w 936"/>
                <a:gd name="T93" fmla="*/ 0 h 282"/>
                <a:gd name="T94" fmla="*/ 936 w 936"/>
                <a:gd name="T95" fmla="*/ 14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6" h="282">
                  <a:moveTo>
                    <a:pt x="936" y="144"/>
                  </a:moveTo>
                  <a:lnTo>
                    <a:pt x="924" y="144"/>
                  </a:lnTo>
                  <a:lnTo>
                    <a:pt x="906" y="156"/>
                  </a:lnTo>
                  <a:lnTo>
                    <a:pt x="894" y="156"/>
                  </a:lnTo>
                  <a:lnTo>
                    <a:pt x="882" y="162"/>
                  </a:lnTo>
                  <a:lnTo>
                    <a:pt x="864" y="168"/>
                  </a:lnTo>
                  <a:lnTo>
                    <a:pt x="852" y="174"/>
                  </a:lnTo>
                  <a:lnTo>
                    <a:pt x="840" y="180"/>
                  </a:lnTo>
                  <a:lnTo>
                    <a:pt x="816" y="186"/>
                  </a:lnTo>
                  <a:lnTo>
                    <a:pt x="804" y="186"/>
                  </a:lnTo>
                  <a:lnTo>
                    <a:pt x="786" y="192"/>
                  </a:lnTo>
                  <a:lnTo>
                    <a:pt x="762" y="198"/>
                  </a:lnTo>
                  <a:lnTo>
                    <a:pt x="750" y="204"/>
                  </a:lnTo>
                  <a:lnTo>
                    <a:pt x="738" y="204"/>
                  </a:lnTo>
                  <a:lnTo>
                    <a:pt x="708" y="210"/>
                  </a:lnTo>
                  <a:lnTo>
                    <a:pt x="690" y="216"/>
                  </a:lnTo>
                  <a:lnTo>
                    <a:pt x="678" y="216"/>
                  </a:lnTo>
                  <a:lnTo>
                    <a:pt x="648" y="222"/>
                  </a:lnTo>
                  <a:lnTo>
                    <a:pt x="636" y="228"/>
                  </a:lnTo>
                  <a:lnTo>
                    <a:pt x="618" y="228"/>
                  </a:lnTo>
                  <a:lnTo>
                    <a:pt x="588" y="234"/>
                  </a:lnTo>
                  <a:lnTo>
                    <a:pt x="570" y="240"/>
                  </a:lnTo>
                  <a:lnTo>
                    <a:pt x="552" y="240"/>
                  </a:lnTo>
                  <a:lnTo>
                    <a:pt x="522" y="246"/>
                  </a:lnTo>
                  <a:lnTo>
                    <a:pt x="504" y="246"/>
                  </a:lnTo>
                  <a:lnTo>
                    <a:pt x="486" y="252"/>
                  </a:lnTo>
                  <a:lnTo>
                    <a:pt x="456" y="252"/>
                  </a:lnTo>
                  <a:lnTo>
                    <a:pt x="438" y="258"/>
                  </a:lnTo>
                  <a:lnTo>
                    <a:pt x="420" y="258"/>
                  </a:lnTo>
                  <a:lnTo>
                    <a:pt x="384" y="264"/>
                  </a:lnTo>
                  <a:lnTo>
                    <a:pt x="366" y="264"/>
                  </a:lnTo>
                  <a:lnTo>
                    <a:pt x="348" y="264"/>
                  </a:lnTo>
                  <a:lnTo>
                    <a:pt x="312" y="270"/>
                  </a:lnTo>
                  <a:lnTo>
                    <a:pt x="294" y="270"/>
                  </a:lnTo>
                  <a:lnTo>
                    <a:pt x="276" y="270"/>
                  </a:lnTo>
                  <a:lnTo>
                    <a:pt x="240" y="276"/>
                  </a:lnTo>
                  <a:lnTo>
                    <a:pt x="222" y="276"/>
                  </a:lnTo>
                  <a:lnTo>
                    <a:pt x="204" y="276"/>
                  </a:lnTo>
                  <a:lnTo>
                    <a:pt x="168" y="276"/>
                  </a:lnTo>
                  <a:lnTo>
                    <a:pt x="150" y="276"/>
                  </a:lnTo>
                  <a:lnTo>
                    <a:pt x="132" y="276"/>
                  </a:lnTo>
                  <a:lnTo>
                    <a:pt x="90" y="282"/>
                  </a:lnTo>
                  <a:lnTo>
                    <a:pt x="72" y="282"/>
                  </a:lnTo>
                  <a:lnTo>
                    <a:pt x="54" y="282"/>
                  </a:lnTo>
                  <a:lnTo>
                    <a:pt x="18" y="282"/>
                  </a:lnTo>
                  <a:lnTo>
                    <a:pt x="0" y="282"/>
                  </a:lnTo>
                  <a:lnTo>
                    <a:pt x="0" y="0"/>
                  </a:lnTo>
                  <a:lnTo>
                    <a:pt x="936" y="144"/>
                  </a:lnTo>
                  <a:close/>
                </a:path>
              </a:pathLst>
            </a:custGeom>
            <a:solidFill>
              <a:srgbClr val="66FFFF"/>
            </a:solidFill>
            <a:ln w="28575" cmpd="sng">
              <a:solidFill>
                <a:srgbClr val="000000"/>
              </a:solidFill>
              <a:prstDash val="solid"/>
              <a:round/>
              <a:headEnd/>
              <a:tailEnd/>
            </a:ln>
          </p:spPr>
          <p:txBody>
            <a:bodyPr/>
            <a:lstStyle/>
            <a:p>
              <a:endParaRPr lang="de-DE"/>
            </a:p>
          </p:txBody>
        </p:sp>
        <p:sp>
          <p:nvSpPr>
            <p:cNvPr id="745518" name="Freeform 46"/>
            <p:cNvSpPr>
              <a:spLocks/>
            </p:cNvSpPr>
            <p:nvPr/>
          </p:nvSpPr>
          <p:spPr bwMode="auto">
            <a:xfrm rot="28275">
              <a:off x="4385" y="3056"/>
              <a:ext cx="1281" cy="493"/>
            </a:xfrm>
            <a:custGeom>
              <a:avLst/>
              <a:gdLst>
                <a:gd name="T0" fmla="*/ 936 w 936"/>
                <a:gd name="T1" fmla="*/ 144 h 282"/>
                <a:gd name="T2" fmla="*/ 924 w 936"/>
                <a:gd name="T3" fmla="*/ 144 h 282"/>
                <a:gd name="T4" fmla="*/ 906 w 936"/>
                <a:gd name="T5" fmla="*/ 156 h 282"/>
                <a:gd name="T6" fmla="*/ 894 w 936"/>
                <a:gd name="T7" fmla="*/ 156 h 282"/>
                <a:gd name="T8" fmla="*/ 882 w 936"/>
                <a:gd name="T9" fmla="*/ 162 h 282"/>
                <a:gd name="T10" fmla="*/ 864 w 936"/>
                <a:gd name="T11" fmla="*/ 168 h 282"/>
                <a:gd name="T12" fmla="*/ 852 w 936"/>
                <a:gd name="T13" fmla="*/ 174 h 282"/>
                <a:gd name="T14" fmla="*/ 840 w 936"/>
                <a:gd name="T15" fmla="*/ 180 h 282"/>
                <a:gd name="T16" fmla="*/ 816 w 936"/>
                <a:gd name="T17" fmla="*/ 186 h 282"/>
                <a:gd name="T18" fmla="*/ 804 w 936"/>
                <a:gd name="T19" fmla="*/ 186 h 282"/>
                <a:gd name="T20" fmla="*/ 786 w 936"/>
                <a:gd name="T21" fmla="*/ 192 h 282"/>
                <a:gd name="T22" fmla="*/ 762 w 936"/>
                <a:gd name="T23" fmla="*/ 198 h 282"/>
                <a:gd name="T24" fmla="*/ 750 w 936"/>
                <a:gd name="T25" fmla="*/ 204 h 282"/>
                <a:gd name="T26" fmla="*/ 738 w 936"/>
                <a:gd name="T27" fmla="*/ 204 h 282"/>
                <a:gd name="T28" fmla="*/ 708 w 936"/>
                <a:gd name="T29" fmla="*/ 210 h 282"/>
                <a:gd name="T30" fmla="*/ 690 w 936"/>
                <a:gd name="T31" fmla="*/ 216 h 282"/>
                <a:gd name="T32" fmla="*/ 678 w 936"/>
                <a:gd name="T33" fmla="*/ 216 h 282"/>
                <a:gd name="T34" fmla="*/ 648 w 936"/>
                <a:gd name="T35" fmla="*/ 222 h 282"/>
                <a:gd name="T36" fmla="*/ 636 w 936"/>
                <a:gd name="T37" fmla="*/ 228 h 282"/>
                <a:gd name="T38" fmla="*/ 618 w 936"/>
                <a:gd name="T39" fmla="*/ 228 h 282"/>
                <a:gd name="T40" fmla="*/ 588 w 936"/>
                <a:gd name="T41" fmla="*/ 234 h 282"/>
                <a:gd name="T42" fmla="*/ 570 w 936"/>
                <a:gd name="T43" fmla="*/ 240 h 282"/>
                <a:gd name="T44" fmla="*/ 552 w 936"/>
                <a:gd name="T45" fmla="*/ 240 h 282"/>
                <a:gd name="T46" fmla="*/ 522 w 936"/>
                <a:gd name="T47" fmla="*/ 246 h 282"/>
                <a:gd name="T48" fmla="*/ 504 w 936"/>
                <a:gd name="T49" fmla="*/ 246 h 282"/>
                <a:gd name="T50" fmla="*/ 486 w 936"/>
                <a:gd name="T51" fmla="*/ 252 h 282"/>
                <a:gd name="T52" fmla="*/ 456 w 936"/>
                <a:gd name="T53" fmla="*/ 252 h 282"/>
                <a:gd name="T54" fmla="*/ 438 w 936"/>
                <a:gd name="T55" fmla="*/ 258 h 282"/>
                <a:gd name="T56" fmla="*/ 420 w 936"/>
                <a:gd name="T57" fmla="*/ 258 h 282"/>
                <a:gd name="T58" fmla="*/ 384 w 936"/>
                <a:gd name="T59" fmla="*/ 264 h 282"/>
                <a:gd name="T60" fmla="*/ 366 w 936"/>
                <a:gd name="T61" fmla="*/ 264 h 282"/>
                <a:gd name="T62" fmla="*/ 348 w 936"/>
                <a:gd name="T63" fmla="*/ 264 h 282"/>
                <a:gd name="T64" fmla="*/ 312 w 936"/>
                <a:gd name="T65" fmla="*/ 270 h 282"/>
                <a:gd name="T66" fmla="*/ 294 w 936"/>
                <a:gd name="T67" fmla="*/ 270 h 282"/>
                <a:gd name="T68" fmla="*/ 276 w 936"/>
                <a:gd name="T69" fmla="*/ 270 h 282"/>
                <a:gd name="T70" fmla="*/ 240 w 936"/>
                <a:gd name="T71" fmla="*/ 276 h 282"/>
                <a:gd name="T72" fmla="*/ 222 w 936"/>
                <a:gd name="T73" fmla="*/ 276 h 282"/>
                <a:gd name="T74" fmla="*/ 204 w 936"/>
                <a:gd name="T75" fmla="*/ 276 h 282"/>
                <a:gd name="T76" fmla="*/ 168 w 936"/>
                <a:gd name="T77" fmla="*/ 276 h 282"/>
                <a:gd name="T78" fmla="*/ 150 w 936"/>
                <a:gd name="T79" fmla="*/ 276 h 282"/>
                <a:gd name="T80" fmla="*/ 132 w 936"/>
                <a:gd name="T81" fmla="*/ 276 h 282"/>
                <a:gd name="T82" fmla="*/ 90 w 936"/>
                <a:gd name="T83" fmla="*/ 282 h 282"/>
                <a:gd name="T84" fmla="*/ 72 w 936"/>
                <a:gd name="T85" fmla="*/ 282 h 282"/>
                <a:gd name="T86" fmla="*/ 54 w 936"/>
                <a:gd name="T87" fmla="*/ 282 h 282"/>
                <a:gd name="T88" fmla="*/ 18 w 936"/>
                <a:gd name="T89" fmla="*/ 282 h 282"/>
                <a:gd name="T90" fmla="*/ 0 w 936"/>
                <a:gd name="T91" fmla="*/ 282 h 282"/>
                <a:gd name="T92" fmla="*/ 0 w 936"/>
                <a:gd name="T93" fmla="*/ 0 h 282"/>
                <a:gd name="T94" fmla="*/ 936 w 936"/>
                <a:gd name="T95" fmla="*/ 14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6" h="282">
                  <a:moveTo>
                    <a:pt x="936" y="144"/>
                  </a:moveTo>
                  <a:lnTo>
                    <a:pt x="924" y="144"/>
                  </a:lnTo>
                  <a:lnTo>
                    <a:pt x="906" y="156"/>
                  </a:lnTo>
                  <a:lnTo>
                    <a:pt x="894" y="156"/>
                  </a:lnTo>
                  <a:lnTo>
                    <a:pt x="882" y="162"/>
                  </a:lnTo>
                  <a:lnTo>
                    <a:pt x="864" y="168"/>
                  </a:lnTo>
                  <a:lnTo>
                    <a:pt x="852" y="174"/>
                  </a:lnTo>
                  <a:lnTo>
                    <a:pt x="840" y="180"/>
                  </a:lnTo>
                  <a:lnTo>
                    <a:pt x="816" y="186"/>
                  </a:lnTo>
                  <a:lnTo>
                    <a:pt x="804" y="186"/>
                  </a:lnTo>
                  <a:lnTo>
                    <a:pt x="786" y="192"/>
                  </a:lnTo>
                  <a:lnTo>
                    <a:pt x="762" y="198"/>
                  </a:lnTo>
                  <a:lnTo>
                    <a:pt x="750" y="204"/>
                  </a:lnTo>
                  <a:lnTo>
                    <a:pt x="738" y="204"/>
                  </a:lnTo>
                  <a:lnTo>
                    <a:pt x="708" y="210"/>
                  </a:lnTo>
                  <a:lnTo>
                    <a:pt x="690" y="216"/>
                  </a:lnTo>
                  <a:lnTo>
                    <a:pt x="678" y="216"/>
                  </a:lnTo>
                  <a:lnTo>
                    <a:pt x="648" y="222"/>
                  </a:lnTo>
                  <a:lnTo>
                    <a:pt x="636" y="228"/>
                  </a:lnTo>
                  <a:lnTo>
                    <a:pt x="618" y="228"/>
                  </a:lnTo>
                  <a:lnTo>
                    <a:pt x="588" y="234"/>
                  </a:lnTo>
                  <a:lnTo>
                    <a:pt x="570" y="240"/>
                  </a:lnTo>
                  <a:lnTo>
                    <a:pt x="552" y="240"/>
                  </a:lnTo>
                  <a:lnTo>
                    <a:pt x="522" y="246"/>
                  </a:lnTo>
                  <a:lnTo>
                    <a:pt x="504" y="246"/>
                  </a:lnTo>
                  <a:lnTo>
                    <a:pt x="486" y="252"/>
                  </a:lnTo>
                  <a:lnTo>
                    <a:pt x="456" y="252"/>
                  </a:lnTo>
                  <a:lnTo>
                    <a:pt x="438" y="258"/>
                  </a:lnTo>
                  <a:lnTo>
                    <a:pt x="420" y="258"/>
                  </a:lnTo>
                  <a:lnTo>
                    <a:pt x="384" y="264"/>
                  </a:lnTo>
                  <a:lnTo>
                    <a:pt x="366" y="264"/>
                  </a:lnTo>
                  <a:lnTo>
                    <a:pt x="348" y="264"/>
                  </a:lnTo>
                  <a:lnTo>
                    <a:pt x="312" y="270"/>
                  </a:lnTo>
                  <a:lnTo>
                    <a:pt x="294" y="270"/>
                  </a:lnTo>
                  <a:lnTo>
                    <a:pt x="276" y="270"/>
                  </a:lnTo>
                  <a:lnTo>
                    <a:pt x="240" y="276"/>
                  </a:lnTo>
                  <a:lnTo>
                    <a:pt x="222" y="276"/>
                  </a:lnTo>
                  <a:lnTo>
                    <a:pt x="204" y="276"/>
                  </a:lnTo>
                  <a:lnTo>
                    <a:pt x="168" y="276"/>
                  </a:lnTo>
                  <a:lnTo>
                    <a:pt x="150" y="276"/>
                  </a:lnTo>
                  <a:lnTo>
                    <a:pt x="132" y="276"/>
                  </a:lnTo>
                  <a:lnTo>
                    <a:pt x="90" y="282"/>
                  </a:lnTo>
                  <a:lnTo>
                    <a:pt x="72" y="282"/>
                  </a:lnTo>
                  <a:lnTo>
                    <a:pt x="54" y="282"/>
                  </a:lnTo>
                  <a:lnTo>
                    <a:pt x="18" y="282"/>
                  </a:lnTo>
                  <a:lnTo>
                    <a:pt x="0" y="282"/>
                  </a:lnTo>
                  <a:lnTo>
                    <a:pt x="0" y="0"/>
                  </a:lnTo>
                  <a:lnTo>
                    <a:pt x="936" y="144"/>
                  </a:lnTo>
                  <a:close/>
                </a:path>
              </a:pathLst>
            </a:custGeom>
            <a:solidFill>
              <a:srgbClr val="66FFFF"/>
            </a:solidFill>
            <a:ln w="28575" cmpd="sng">
              <a:solidFill>
                <a:srgbClr val="000000"/>
              </a:solidFill>
              <a:prstDash val="solid"/>
              <a:round/>
              <a:headEnd/>
              <a:tailEnd/>
            </a:ln>
          </p:spPr>
          <p:txBody>
            <a:bodyPr/>
            <a:lstStyle/>
            <a:p>
              <a:endParaRPr lang="de-DE"/>
            </a:p>
          </p:txBody>
        </p:sp>
        <p:sp>
          <p:nvSpPr>
            <p:cNvPr id="745519" name="Freeform 47"/>
            <p:cNvSpPr>
              <a:spLocks/>
            </p:cNvSpPr>
            <p:nvPr/>
          </p:nvSpPr>
          <p:spPr bwMode="auto">
            <a:xfrm>
              <a:off x="5053" y="3343"/>
              <a:ext cx="405" cy="517"/>
            </a:xfrm>
            <a:custGeom>
              <a:avLst/>
              <a:gdLst>
                <a:gd name="T0" fmla="*/ 144 w 144"/>
                <a:gd name="T1" fmla="*/ 0 h 444"/>
                <a:gd name="T2" fmla="*/ 144 w 144"/>
                <a:gd name="T3" fmla="*/ 6 h 444"/>
                <a:gd name="T4" fmla="*/ 144 w 144"/>
                <a:gd name="T5" fmla="*/ 18 h 444"/>
                <a:gd name="T6" fmla="*/ 138 w 144"/>
                <a:gd name="T7" fmla="*/ 18 h 444"/>
                <a:gd name="T8" fmla="*/ 138 w 144"/>
                <a:gd name="T9" fmla="*/ 24 h 444"/>
                <a:gd name="T10" fmla="*/ 138 w 144"/>
                <a:gd name="T11" fmla="*/ 30 h 444"/>
                <a:gd name="T12" fmla="*/ 132 w 144"/>
                <a:gd name="T13" fmla="*/ 42 h 444"/>
                <a:gd name="T14" fmla="*/ 132 w 144"/>
                <a:gd name="T15" fmla="*/ 48 h 444"/>
                <a:gd name="T16" fmla="*/ 126 w 144"/>
                <a:gd name="T17" fmla="*/ 48 h 444"/>
                <a:gd name="T18" fmla="*/ 120 w 144"/>
                <a:gd name="T19" fmla="*/ 54 h 444"/>
                <a:gd name="T20" fmla="*/ 114 w 144"/>
                <a:gd name="T21" fmla="*/ 66 h 444"/>
                <a:gd name="T22" fmla="*/ 108 w 144"/>
                <a:gd name="T23" fmla="*/ 66 h 444"/>
                <a:gd name="T24" fmla="*/ 108 w 144"/>
                <a:gd name="T25" fmla="*/ 72 h 444"/>
                <a:gd name="T26" fmla="*/ 102 w 144"/>
                <a:gd name="T27" fmla="*/ 78 h 444"/>
                <a:gd name="T28" fmla="*/ 90 w 144"/>
                <a:gd name="T29" fmla="*/ 90 h 444"/>
                <a:gd name="T30" fmla="*/ 84 w 144"/>
                <a:gd name="T31" fmla="*/ 90 h 444"/>
                <a:gd name="T32" fmla="*/ 78 w 144"/>
                <a:gd name="T33" fmla="*/ 96 h 444"/>
                <a:gd name="T34" fmla="*/ 72 w 144"/>
                <a:gd name="T35" fmla="*/ 102 h 444"/>
                <a:gd name="T36" fmla="*/ 54 w 144"/>
                <a:gd name="T37" fmla="*/ 108 h 444"/>
                <a:gd name="T38" fmla="*/ 48 w 144"/>
                <a:gd name="T39" fmla="*/ 114 h 444"/>
                <a:gd name="T40" fmla="*/ 42 w 144"/>
                <a:gd name="T41" fmla="*/ 120 h 444"/>
                <a:gd name="T42" fmla="*/ 36 w 144"/>
                <a:gd name="T43" fmla="*/ 126 h 444"/>
                <a:gd name="T44" fmla="*/ 18 w 144"/>
                <a:gd name="T45" fmla="*/ 132 h 444"/>
                <a:gd name="T46" fmla="*/ 6 w 144"/>
                <a:gd name="T47" fmla="*/ 138 h 444"/>
                <a:gd name="T48" fmla="*/ 0 w 144"/>
                <a:gd name="T49" fmla="*/ 144 h 444"/>
                <a:gd name="T50" fmla="*/ 0 w 144"/>
                <a:gd name="T51" fmla="*/ 444 h 444"/>
                <a:gd name="T52" fmla="*/ 6 w 144"/>
                <a:gd name="T53" fmla="*/ 438 h 444"/>
                <a:gd name="T54" fmla="*/ 18 w 144"/>
                <a:gd name="T55" fmla="*/ 432 h 444"/>
                <a:gd name="T56" fmla="*/ 36 w 144"/>
                <a:gd name="T57" fmla="*/ 426 h 444"/>
                <a:gd name="T58" fmla="*/ 42 w 144"/>
                <a:gd name="T59" fmla="*/ 420 h 444"/>
                <a:gd name="T60" fmla="*/ 48 w 144"/>
                <a:gd name="T61" fmla="*/ 414 h 444"/>
                <a:gd name="T62" fmla="*/ 54 w 144"/>
                <a:gd name="T63" fmla="*/ 408 h 444"/>
                <a:gd name="T64" fmla="*/ 72 w 144"/>
                <a:gd name="T65" fmla="*/ 402 h 444"/>
                <a:gd name="T66" fmla="*/ 78 w 144"/>
                <a:gd name="T67" fmla="*/ 396 h 444"/>
                <a:gd name="T68" fmla="*/ 84 w 144"/>
                <a:gd name="T69" fmla="*/ 390 h 444"/>
                <a:gd name="T70" fmla="*/ 90 w 144"/>
                <a:gd name="T71" fmla="*/ 390 h 444"/>
                <a:gd name="T72" fmla="*/ 102 w 144"/>
                <a:gd name="T73" fmla="*/ 378 h 444"/>
                <a:gd name="T74" fmla="*/ 108 w 144"/>
                <a:gd name="T75" fmla="*/ 372 h 444"/>
                <a:gd name="T76" fmla="*/ 108 w 144"/>
                <a:gd name="T77" fmla="*/ 366 h 444"/>
                <a:gd name="T78" fmla="*/ 114 w 144"/>
                <a:gd name="T79" fmla="*/ 366 h 444"/>
                <a:gd name="T80" fmla="*/ 120 w 144"/>
                <a:gd name="T81" fmla="*/ 354 h 444"/>
                <a:gd name="T82" fmla="*/ 126 w 144"/>
                <a:gd name="T83" fmla="*/ 348 h 444"/>
                <a:gd name="T84" fmla="*/ 132 w 144"/>
                <a:gd name="T85" fmla="*/ 348 h 444"/>
                <a:gd name="T86" fmla="*/ 132 w 144"/>
                <a:gd name="T87" fmla="*/ 342 h 444"/>
                <a:gd name="T88" fmla="*/ 138 w 144"/>
                <a:gd name="T89" fmla="*/ 330 h 444"/>
                <a:gd name="T90" fmla="*/ 138 w 144"/>
                <a:gd name="T91" fmla="*/ 324 h 444"/>
                <a:gd name="T92" fmla="*/ 138 w 144"/>
                <a:gd name="T93" fmla="*/ 318 h 444"/>
                <a:gd name="T94" fmla="*/ 144 w 144"/>
                <a:gd name="T95" fmla="*/ 318 h 444"/>
                <a:gd name="T96" fmla="*/ 144 w 144"/>
                <a:gd name="T97" fmla="*/ 306 h 444"/>
                <a:gd name="T98" fmla="*/ 144 w 144"/>
                <a:gd name="T99" fmla="*/ 300 h 444"/>
                <a:gd name="T100" fmla="*/ 144 w 144"/>
                <a:gd name="T10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444">
                  <a:moveTo>
                    <a:pt x="144" y="0"/>
                  </a:moveTo>
                  <a:lnTo>
                    <a:pt x="144" y="6"/>
                  </a:lnTo>
                  <a:lnTo>
                    <a:pt x="144" y="18"/>
                  </a:lnTo>
                  <a:lnTo>
                    <a:pt x="138" y="18"/>
                  </a:lnTo>
                  <a:lnTo>
                    <a:pt x="138" y="24"/>
                  </a:lnTo>
                  <a:lnTo>
                    <a:pt x="138" y="30"/>
                  </a:lnTo>
                  <a:lnTo>
                    <a:pt x="132" y="42"/>
                  </a:lnTo>
                  <a:lnTo>
                    <a:pt x="132" y="48"/>
                  </a:lnTo>
                  <a:lnTo>
                    <a:pt x="126" y="48"/>
                  </a:lnTo>
                  <a:lnTo>
                    <a:pt x="120" y="54"/>
                  </a:lnTo>
                  <a:lnTo>
                    <a:pt x="114" y="66"/>
                  </a:lnTo>
                  <a:lnTo>
                    <a:pt x="108" y="66"/>
                  </a:lnTo>
                  <a:lnTo>
                    <a:pt x="108" y="72"/>
                  </a:lnTo>
                  <a:lnTo>
                    <a:pt x="102" y="78"/>
                  </a:lnTo>
                  <a:lnTo>
                    <a:pt x="90" y="90"/>
                  </a:lnTo>
                  <a:lnTo>
                    <a:pt x="84" y="90"/>
                  </a:lnTo>
                  <a:lnTo>
                    <a:pt x="78" y="96"/>
                  </a:lnTo>
                  <a:lnTo>
                    <a:pt x="72" y="102"/>
                  </a:lnTo>
                  <a:lnTo>
                    <a:pt x="54" y="108"/>
                  </a:lnTo>
                  <a:lnTo>
                    <a:pt x="48" y="114"/>
                  </a:lnTo>
                  <a:lnTo>
                    <a:pt x="42" y="120"/>
                  </a:lnTo>
                  <a:lnTo>
                    <a:pt x="36" y="126"/>
                  </a:lnTo>
                  <a:lnTo>
                    <a:pt x="18" y="132"/>
                  </a:lnTo>
                  <a:lnTo>
                    <a:pt x="6" y="138"/>
                  </a:lnTo>
                  <a:lnTo>
                    <a:pt x="0" y="144"/>
                  </a:lnTo>
                  <a:lnTo>
                    <a:pt x="0" y="444"/>
                  </a:lnTo>
                  <a:lnTo>
                    <a:pt x="6" y="438"/>
                  </a:lnTo>
                  <a:lnTo>
                    <a:pt x="18" y="432"/>
                  </a:lnTo>
                  <a:lnTo>
                    <a:pt x="36" y="426"/>
                  </a:lnTo>
                  <a:lnTo>
                    <a:pt x="42" y="420"/>
                  </a:lnTo>
                  <a:lnTo>
                    <a:pt x="48" y="414"/>
                  </a:lnTo>
                  <a:lnTo>
                    <a:pt x="54" y="408"/>
                  </a:lnTo>
                  <a:lnTo>
                    <a:pt x="72" y="402"/>
                  </a:lnTo>
                  <a:lnTo>
                    <a:pt x="78" y="396"/>
                  </a:lnTo>
                  <a:lnTo>
                    <a:pt x="84" y="390"/>
                  </a:lnTo>
                  <a:lnTo>
                    <a:pt x="90" y="390"/>
                  </a:lnTo>
                  <a:lnTo>
                    <a:pt x="102" y="378"/>
                  </a:lnTo>
                  <a:lnTo>
                    <a:pt x="108" y="372"/>
                  </a:lnTo>
                  <a:lnTo>
                    <a:pt x="108" y="366"/>
                  </a:lnTo>
                  <a:lnTo>
                    <a:pt x="114" y="366"/>
                  </a:lnTo>
                  <a:lnTo>
                    <a:pt x="120" y="354"/>
                  </a:lnTo>
                  <a:lnTo>
                    <a:pt x="126" y="348"/>
                  </a:lnTo>
                  <a:lnTo>
                    <a:pt x="132" y="348"/>
                  </a:lnTo>
                  <a:lnTo>
                    <a:pt x="132" y="342"/>
                  </a:lnTo>
                  <a:lnTo>
                    <a:pt x="138" y="330"/>
                  </a:lnTo>
                  <a:lnTo>
                    <a:pt x="138" y="324"/>
                  </a:lnTo>
                  <a:lnTo>
                    <a:pt x="138" y="318"/>
                  </a:lnTo>
                  <a:lnTo>
                    <a:pt x="144" y="318"/>
                  </a:lnTo>
                  <a:lnTo>
                    <a:pt x="144" y="306"/>
                  </a:lnTo>
                  <a:lnTo>
                    <a:pt x="144" y="300"/>
                  </a:lnTo>
                  <a:lnTo>
                    <a:pt x="144" y="0"/>
                  </a:lnTo>
                  <a:close/>
                </a:path>
              </a:pathLst>
            </a:custGeom>
            <a:solidFill>
              <a:srgbClr val="FFFF99"/>
            </a:solidFill>
            <a:ln w="28575" cmpd="sng">
              <a:solidFill>
                <a:srgbClr val="000000"/>
              </a:solidFill>
              <a:prstDash val="solid"/>
              <a:round/>
              <a:headEnd/>
              <a:tailEnd/>
            </a:ln>
          </p:spPr>
          <p:txBody>
            <a:bodyPr/>
            <a:lstStyle/>
            <a:p>
              <a:endParaRPr lang="de-DE"/>
            </a:p>
          </p:txBody>
        </p:sp>
        <p:sp>
          <p:nvSpPr>
            <p:cNvPr id="745520" name="Freeform 48"/>
            <p:cNvSpPr>
              <a:spLocks/>
            </p:cNvSpPr>
            <p:nvPr/>
          </p:nvSpPr>
          <p:spPr bwMode="auto">
            <a:xfrm>
              <a:off x="4388" y="3313"/>
              <a:ext cx="1285" cy="569"/>
            </a:xfrm>
            <a:custGeom>
              <a:avLst/>
              <a:gdLst>
                <a:gd name="T0" fmla="*/ 924 w 936"/>
                <a:gd name="T1" fmla="*/ 0 h 438"/>
                <a:gd name="T2" fmla="*/ 894 w 936"/>
                <a:gd name="T3" fmla="*/ 12 h 438"/>
                <a:gd name="T4" fmla="*/ 864 w 936"/>
                <a:gd name="T5" fmla="*/ 24 h 438"/>
                <a:gd name="T6" fmla="*/ 840 w 936"/>
                <a:gd name="T7" fmla="*/ 36 h 438"/>
                <a:gd name="T8" fmla="*/ 804 w 936"/>
                <a:gd name="T9" fmla="*/ 42 h 438"/>
                <a:gd name="T10" fmla="*/ 762 w 936"/>
                <a:gd name="T11" fmla="*/ 54 h 438"/>
                <a:gd name="T12" fmla="*/ 738 w 936"/>
                <a:gd name="T13" fmla="*/ 60 h 438"/>
                <a:gd name="T14" fmla="*/ 690 w 936"/>
                <a:gd name="T15" fmla="*/ 72 h 438"/>
                <a:gd name="T16" fmla="*/ 648 w 936"/>
                <a:gd name="T17" fmla="*/ 78 h 438"/>
                <a:gd name="T18" fmla="*/ 618 w 936"/>
                <a:gd name="T19" fmla="*/ 84 h 438"/>
                <a:gd name="T20" fmla="*/ 570 w 936"/>
                <a:gd name="T21" fmla="*/ 96 h 438"/>
                <a:gd name="T22" fmla="*/ 522 w 936"/>
                <a:gd name="T23" fmla="*/ 102 h 438"/>
                <a:gd name="T24" fmla="*/ 486 w 936"/>
                <a:gd name="T25" fmla="*/ 108 h 438"/>
                <a:gd name="T26" fmla="*/ 438 w 936"/>
                <a:gd name="T27" fmla="*/ 114 h 438"/>
                <a:gd name="T28" fmla="*/ 384 w 936"/>
                <a:gd name="T29" fmla="*/ 120 h 438"/>
                <a:gd name="T30" fmla="*/ 348 w 936"/>
                <a:gd name="T31" fmla="*/ 120 h 438"/>
                <a:gd name="T32" fmla="*/ 294 w 936"/>
                <a:gd name="T33" fmla="*/ 126 h 438"/>
                <a:gd name="T34" fmla="*/ 240 w 936"/>
                <a:gd name="T35" fmla="*/ 132 h 438"/>
                <a:gd name="T36" fmla="*/ 204 w 936"/>
                <a:gd name="T37" fmla="*/ 132 h 438"/>
                <a:gd name="T38" fmla="*/ 150 w 936"/>
                <a:gd name="T39" fmla="*/ 132 h 438"/>
                <a:gd name="T40" fmla="*/ 90 w 936"/>
                <a:gd name="T41" fmla="*/ 138 h 438"/>
                <a:gd name="T42" fmla="*/ 54 w 936"/>
                <a:gd name="T43" fmla="*/ 138 h 438"/>
                <a:gd name="T44" fmla="*/ 0 w 936"/>
                <a:gd name="T45" fmla="*/ 138 h 438"/>
                <a:gd name="T46" fmla="*/ 18 w 936"/>
                <a:gd name="T47" fmla="*/ 438 h 438"/>
                <a:gd name="T48" fmla="*/ 72 w 936"/>
                <a:gd name="T49" fmla="*/ 438 h 438"/>
                <a:gd name="T50" fmla="*/ 132 w 936"/>
                <a:gd name="T51" fmla="*/ 432 h 438"/>
                <a:gd name="T52" fmla="*/ 168 w 936"/>
                <a:gd name="T53" fmla="*/ 432 h 438"/>
                <a:gd name="T54" fmla="*/ 222 w 936"/>
                <a:gd name="T55" fmla="*/ 432 h 438"/>
                <a:gd name="T56" fmla="*/ 276 w 936"/>
                <a:gd name="T57" fmla="*/ 426 h 438"/>
                <a:gd name="T58" fmla="*/ 312 w 936"/>
                <a:gd name="T59" fmla="*/ 426 h 438"/>
                <a:gd name="T60" fmla="*/ 366 w 936"/>
                <a:gd name="T61" fmla="*/ 420 h 438"/>
                <a:gd name="T62" fmla="*/ 420 w 936"/>
                <a:gd name="T63" fmla="*/ 414 h 438"/>
                <a:gd name="T64" fmla="*/ 456 w 936"/>
                <a:gd name="T65" fmla="*/ 408 h 438"/>
                <a:gd name="T66" fmla="*/ 504 w 936"/>
                <a:gd name="T67" fmla="*/ 402 h 438"/>
                <a:gd name="T68" fmla="*/ 552 w 936"/>
                <a:gd name="T69" fmla="*/ 396 h 438"/>
                <a:gd name="T70" fmla="*/ 588 w 936"/>
                <a:gd name="T71" fmla="*/ 390 h 438"/>
                <a:gd name="T72" fmla="*/ 636 w 936"/>
                <a:gd name="T73" fmla="*/ 384 h 438"/>
                <a:gd name="T74" fmla="*/ 678 w 936"/>
                <a:gd name="T75" fmla="*/ 372 h 438"/>
                <a:gd name="T76" fmla="*/ 708 w 936"/>
                <a:gd name="T77" fmla="*/ 366 h 438"/>
                <a:gd name="T78" fmla="*/ 750 w 936"/>
                <a:gd name="T79" fmla="*/ 360 h 438"/>
                <a:gd name="T80" fmla="*/ 786 w 936"/>
                <a:gd name="T81" fmla="*/ 348 h 438"/>
                <a:gd name="T82" fmla="*/ 816 w 936"/>
                <a:gd name="T83" fmla="*/ 342 h 438"/>
                <a:gd name="T84" fmla="*/ 852 w 936"/>
                <a:gd name="T85" fmla="*/ 330 h 438"/>
                <a:gd name="T86" fmla="*/ 882 w 936"/>
                <a:gd name="T87" fmla="*/ 318 h 438"/>
                <a:gd name="T88" fmla="*/ 906 w 936"/>
                <a:gd name="T89" fmla="*/ 312 h 438"/>
                <a:gd name="T90" fmla="*/ 936 w 936"/>
                <a:gd name="T91" fmla="*/ 30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438">
                  <a:moveTo>
                    <a:pt x="936" y="0"/>
                  </a:moveTo>
                  <a:lnTo>
                    <a:pt x="924" y="0"/>
                  </a:lnTo>
                  <a:lnTo>
                    <a:pt x="906" y="12"/>
                  </a:lnTo>
                  <a:lnTo>
                    <a:pt x="894" y="12"/>
                  </a:lnTo>
                  <a:lnTo>
                    <a:pt x="882" y="18"/>
                  </a:lnTo>
                  <a:lnTo>
                    <a:pt x="864" y="24"/>
                  </a:lnTo>
                  <a:lnTo>
                    <a:pt x="852" y="30"/>
                  </a:lnTo>
                  <a:lnTo>
                    <a:pt x="840" y="36"/>
                  </a:lnTo>
                  <a:lnTo>
                    <a:pt x="816" y="42"/>
                  </a:lnTo>
                  <a:lnTo>
                    <a:pt x="804" y="42"/>
                  </a:lnTo>
                  <a:lnTo>
                    <a:pt x="786" y="48"/>
                  </a:lnTo>
                  <a:lnTo>
                    <a:pt x="762" y="54"/>
                  </a:lnTo>
                  <a:lnTo>
                    <a:pt x="750" y="60"/>
                  </a:lnTo>
                  <a:lnTo>
                    <a:pt x="738" y="60"/>
                  </a:lnTo>
                  <a:lnTo>
                    <a:pt x="708" y="66"/>
                  </a:lnTo>
                  <a:lnTo>
                    <a:pt x="690" y="72"/>
                  </a:lnTo>
                  <a:lnTo>
                    <a:pt x="678" y="72"/>
                  </a:lnTo>
                  <a:lnTo>
                    <a:pt x="648" y="78"/>
                  </a:lnTo>
                  <a:lnTo>
                    <a:pt x="636" y="84"/>
                  </a:lnTo>
                  <a:lnTo>
                    <a:pt x="618" y="84"/>
                  </a:lnTo>
                  <a:lnTo>
                    <a:pt x="588" y="90"/>
                  </a:lnTo>
                  <a:lnTo>
                    <a:pt x="570" y="96"/>
                  </a:lnTo>
                  <a:lnTo>
                    <a:pt x="552" y="96"/>
                  </a:lnTo>
                  <a:lnTo>
                    <a:pt x="522" y="102"/>
                  </a:lnTo>
                  <a:lnTo>
                    <a:pt x="504" y="102"/>
                  </a:lnTo>
                  <a:lnTo>
                    <a:pt x="486" y="108"/>
                  </a:lnTo>
                  <a:lnTo>
                    <a:pt x="456" y="108"/>
                  </a:lnTo>
                  <a:lnTo>
                    <a:pt x="438" y="114"/>
                  </a:lnTo>
                  <a:lnTo>
                    <a:pt x="420" y="114"/>
                  </a:lnTo>
                  <a:lnTo>
                    <a:pt x="384" y="120"/>
                  </a:lnTo>
                  <a:lnTo>
                    <a:pt x="366" y="120"/>
                  </a:lnTo>
                  <a:lnTo>
                    <a:pt x="348" y="120"/>
                  </a:lnTo>
                  <a:lnTo>
                    <a:pt x="312" y="126"/>
                  </a:lnTo>
                  <a:lnTo>
                    <a:pt x="294" y="126"/>
                  </a:lnTo>
                  <a:lnTo>
                    <a:pt x="276" y="126"/>
                  </a:lnTo>
                  <a:lnTo>
                    <a:pt x="240" y="132"/>
                  </a:lnTo>
                  <a:lnTo>
                    <a:pt x="222" y="132"/>
                  </a:lnTo>
                  <a:lnTo>
                    <a:pt x="204" y="132"/>
                  </a:lnTo>
                  <a:lnTo>
                    <a:pt x="168" y="132"/>
                  </a:lnTo>
                  <a:lnTo>
                    <a:pt x="150" y="132"/>
                  </a:lnTo>
                  <a:lnTo>
                    <a:pt x="132" y="132"/>
                  </a:lnTo>
                  <a:lnTo>
                    <a:pt x="90" y="138"/>
                  </a:lnTo>
                  <a:lnTo>
                    <a:pt x="72" y="138"/>
                  </a:lnTo>
                  <a:lnTo>
                    <a:pt x="54" y="138"/>
                  </a:lnTo>
                  <a:lnTo>
                    <a:pt x="18" y="138"/>
                  </a:lnTo>
                  <a:lnTo>
                    <a:pt x="0" y="138"/>
                  </a:lnTo>
                  <a:lnTo>
                    <a:pt x="0" y="438"/>
                  </a:lnTo>
                  <a:lnTo>
                    <a:pt x="18" y="438"/>
                  </a:lnTo>
                  <a:lnTo>
                    <a:pt x="54" y="438"/>
                  </a:lnTo>
                  <a:lnTo>
                    <a:pt x="72" y="438"/>
                  </a:lnTo>
                  <a:lnTo>
                    <a:pt x="90" y="438"/>
                  </a:lnTo>
                  <a:lnTo>
                    <a:pt x="132" y="432"/>
                  </a:lnTo>
                  <a:lnTo>
                    <a:pt x="150" y="432"/>
                  </a:lnTo>
                  <a:lnTo>
                    <a:pt x="168" y="432"/>
                  </a:lnTo>
                  <a:lnTo>
                    <a:pt x="204" y="432"/>
                  </a:lnTo>
                  <a:lnTo>
                    <a:pt x="222" y="432"/>
                  </a:lnTo>
                  <a:lnTo>
                    <a:pt x="240" y="432"/>
                  </a:lnTo>
                  <a:lnTo>
                    <a:pt x="276" y="426"/>
                  </a:lnTo>
                  <a:lnTo>
                    <a:pt x="294" y="426"/>
                  </a:lnTo>
                  <a:lnTo>
                    <a:pt x="312" y="426"/>
                  </a:lnTo>
                  <a:lnTo>
                    <a:pt x="348" y="420"/>
                  </a:lnTo>
                  <a:lnTo>
                    <a:pt x="366" y="420"/>
                  </a:lnTo>
                  <a:lnTo>
                    <a:pt x="384" y="420"/>
                  </a:lnTo>
                  <a:lnTo>
                    <a:pt x="420" y="414"/>
                  </a:lnTo>
                  <a:lnTo>
                    <a:pt x="438" y="414"/>
                  </a:lnTo>
                  <a:lnTo>
                    <a:pt x="456" y="408"/>
                  </a:lnTo>
                  <a:lnTo>
                    <a:pt x="486" y="408"/>
                  </a:lnTo>
                  <a:lnTo>
                    <a:pt x="504" y="402"/>
                  </a:lnTo>
                  <a:lnTo>
                    <a:pt x="522" y="402"/>
                  </a:lnTo>
                  <a:lnTo>
                    <a:pt x="552" y="396"/>
                  </a:lnTo>
                  <a:lnTo>
                    <a:pt x="570" y="396"/>
                  </a:lnTo>
                  <a:lnTo>
                    <a:pt x="588" y="390"/>
                  </a:lnTo>
                  <a:lnTo>
                    <a:pt x="618" y="384"/>
                  </a:lnTo>
                  <a:lnTo>
                    <a:pt x="636" y="384"/>
                  </a:lnTo>
                  <a:lnTo>
                    <a:pt x="648" y="378"/>
                  </a:lnTo>
                  <a:lnTo>
                    <a:pt x="678" y="372"/>
                  </a:lnTo>
                  <a:lnTo>
                    <a:pt x="690" y="372"/>
                  </a:lnTo>
                  <a:lnTo>
                    <a:pt x="708" y="366"/>
                  </a:lnTo>
                  <a:lnTo>
                    <a:pt x="738" y="360"/>
                  </a:lnTo>
                  <a:lnTo>
                    <a:pt x="750" y="360"/>
                  </a:lnTo>
                  <a:lnTo>
                    <a:pt x="762" y="354"/>
                  </a:lnTo>
                  <a:lnTo>
                    <a:pt x="786" y="348"/>
                  </a:lnTo>
                  <a:lnTo>
                    <a:pt x="804" y="342"/>
                  </a:lnTo>
                  <a:lnTo>
                    <a:pt x="816" y="342"/>
                  </a:lnTo>
                  <a:lnTo>
                    <a:pt x="840" y="336"/>
                  </a:lnTo>
                  <a:lnTo>
                    <a:pt x="852" y="330"/>
                  </a:lnTo>
                  <a:lnTo>
                    <a:pt x="864" y="324"/>
                  </a:lnTo>
                  <a:lnTo>
                    <a:pt x="882" y="318"/>
                  </a:lnTo>
                  <a:lnTo>
                    <a:pt x="894" y="312"/>
                  </a:lnTo>
                  <a:lnTo>
                    <a:pt x="906" y="312"/>
                  </a:lnTo>
                  <a:lnTo>
                    <a:pt x="924" y="300"/>
                  </a:lnTo>
                  <a:lnTo>
                    <a:pt x="936" y="300"/>
                  </a:lnTo>
                  <a:lnTo>
                    <a:pt x="936" y="0"/>
                  </a:lnTo>
                  <a:close/>
                </a:path>
              </a:pathLst>
            </a:custGeom>
            <a:solidFill>
              <a:srgbClr val="66FFFF"/>
            </a:solidFill>
            <a:ln w="28575" cmpd="sng">
              <a:solidFill>
                <a:srgbClr val="000000"/>
              </a:solidFill>
              <a:prstDash val="solid"/>
              <a:round/>
              <a:headEnd/>
              <a:tailEnd/>
            </a:ln>
          </p:spPr>
          <p:txBody>
            <a:bodyPr/>
            <a:lstStyle/>
            <a:p>
              <a:endParaRPr lang="de-DE"/>
            </a:p>
          </p:txBody>
        </p:sp>
        <p:sp>
          <p:nvSpPr>
            <p:cNvPr id="745521" name="Freeform 49"/>
            <p:cNvSpPr>
              <a:spLocks/>
            </p:cNvSpPr>
            <p:nvPr/>
          </p:nvSpPr>
          <p:spPr bwMode="auto">
            <a:xfrm>
              <a:off x="4393" y="3700"/>
              <a:ext cx="1276" cy="568"/>
            </a:xfrm>
            <a:custGeom>
              <a:avLst/>
              <a:gdLst>
                <a:gd name="T0" fmla="*/ 924 w 936"/>
                <a:gd name="T1" fmla="*/ 0 h 438"/>
                <a:gd name="T2" fmla="*/ 894 w 936"/>
                <a:gd name="T3" fmla="*/ 12 h 438"/>
                <a:gd name="T4" fmla="*/ 864 w 936"/>
                <a:gd name="T5" fmla="*/ 24 h 438"/>
                <a:gd name="T6" fmla="*/ 840 w 936"/>
                <a:gd name="T7" fmla="*/ 36 h 438"/>
                <a:gd name="T8" fmla="*/ 804 w 936"/>
                <a:gd name="T9" fmla="*/ 42 h 438"/>
                <a:gd name="T10" fmla="*/ 762 w 936"/>
                <a:gd name="T11" fmla="*/ 54 h 438"/>
                <a:gd name="T12" fmla="*/ 738 w 936"/>
                <a:gd name="T13" fmla="*/ 60 h 438"/>
                <a:gd name="T14" fmla="*/ 690 w 936"/>
                <a:gd name="T15" fmla="*/ 72 h 438"/>
                <a:gd name="T16" fmla="*/ 648 w 936"/>
                <a:gd name="T17" fmla="*/ 78 h 438"/>
                <a:gd name="T18" fmla="*/ 618 w 936"/>
                <a:gd name="T19" fmla="*/ 84 h 438"/>
                <a:gd name="T20" fmla="*/ 570 w 936"/>
                <a:gd name="T21" fmla="*/ 96 h 438"/>
                <a:gd name="T22" fmla="*/ 522 w 936"/>
                <a:gd name="T23" fmla="*/ 102 h 438"/>
                <a:gd name="T24" fmla="*/ 486 w 936"/>
                <a:gd name="T25" fmla="*/ 108 h 438"/>
                <a:gd name="T26" fmla="*/ 438 w 936"/>
                <a:gd name="T27" fmla="*/ 114 h 438"/>
                <a:gd name="T28" fmla="*/ 384 w 936"/>
                <a:gd name="T29" fmla="*/ 120 h 438"/>
                <a:gd name="T30" fmla="*/ 348 w 936"/>
                <a:gd name="T31" fmla="*/ 120 h 438"/>
                <a:gd name="T32" fmla="*/ 294 w 936"/>
                <a:gd name="T33" fmla="*/ 126 h 438"/>
                <a:gd name="T34" fmla="*/ 240 w 936"/>
                <a:gd name="T35" fmla="*/ 132 h 438"/>
                <a:gd name="T36" fmla="*/ 204 w 936"/>
                <a:gd name="T37" fmla="*/ 132 h 438"/>
                <a:gd name="T38" fmla="*/ 150 w 936"/>
                <a:gd name="T39" fmla="*/ 132 h 438"/>
                <a:gd name="T40" fmla="*/ 90 w 936"/>
                <a:gd name="T41" fmla="*/ 138 h 438"/>
                <a:gd name="T42" fmla="*/ 54 w 936"/>
                <a:gd name="T43" fmla="*/ 138 h 438"/>
                <a:gd name="T44" fmla="*/ 0 w 936"/>
                <a:gd name="T45" fmla="*/ 138 h 438"/>
                <a:gd name="T46" fmla="*/ 18 w 936"/>
                <a:gd name="T47" fmla="*/ 438 h 438"/>
                <a:gd name="T48" fmla="*/ 72 w 936"/>
                <a:gd name="T49" fmla="*/ 438 h 438"/>
                <a:gd name="T50" fmla="*/ 132 w 936"/>
                <a:gd name="T51" fmla="*/ 432 h 438"/>
                <a:gd name="T52" fmla="*/ 168 w 936"/>
                <a:gd name="T53" fmla="*/ 432 h 438"/>
                <a:gd name="T54" fmla="*/ 222 w 936"/>
                <a:gd name="T55" fmla="*/ 432 h 438"/>
                <a:gd name="T56" fmla="*/ 276 w 936"/>
                <a:gd name="T57" fmla="*/ 426 h 438"/>
                <a:gd name="T58" fmla="*/ 312 w 936"/>
                <a:gd name="T59" fmla="*/ 426 h 438"/>
                <a:gd name="T60" fmla="*/ 366 w 936"/>
                <a:gd name="T61" fmla="*/ 420 h 438"/>
                <a:gd name="T62" fmla="*/ 420 w 936"/>
                <a:gd name="T63" fmla="*/ 414 h 438"/>
                <a:gd name="T64" fmla="*/ 456 w 936"/>
                <a:gd name="T65" fmla="*/ 408 h 438"/>
                <a:gd name="T66" fmla="*/ 504 w 936"/>
                <a:gd name="T67" fmla="*/ 402 h 438"/>
                <a:gd name="T68" fmla="*/ 552 w 936"/>
                <a:gd name="T69" fmla="*/ 396 h 438"/>
                <a:gd name="T70" fmla="*/ 588 w 936"/>
                <a:gd name="T71" fmla="*/ 390 h 438"/>
                <a:gd name="T72" fmla="*/ 636 w 936"/>
                <a:gd name="T73" fmla="*/ 384 h 438"/>
                <a:gd name="T74" fmla="*/ 678 w 936"/>
                <a:gd name="T75" fmla="*/ 372 h 438"/>
                <a:gd name="T76" fmla="*/ 708 w 936"/>
                <a:gd name="T77" fmla="*/ 366 h 438"/>
                <a:gd name="T78" fmla="*/ 750 w 936"/>
                <a:gd name="T79" fmla="*/ 360 h 438"/>
                <a:gd name="T80" fmla="*/ 786 w 936"/>
                <a:gd name="T81" fmla="*/ 348 h 438"/>
                <a:gd name="T82" fmla="*/ 816 w 936"/>
                <a:gd name="T83" fmla="*/ 342 h 438"/>
                <a:gd name="T84" fmla="*/ 852 w 936"/>
                <a:gd name="T85" fmla="*/ 330 h 438"/>
                <a:gd name="T86" fmla="*/ 882 w 936"/>
                <a:gd name="T87" fmla="*/ 318 h 438"/>
                <a:gd name="T88" fmla="*/ 906 w 936"/>
                <a:gd name="T89" fmla="*/ 312 h 438"/>
                <a:gd name="T90" fmla="*/ 936 w 936"/>
                <a:gd name="T91" fmla="*/ 30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438">
                  <a:moveTo>
                    <a:pt x="936" y="0"/>
                  </a:moveTo>
                  <a:lnTo>
                    <a:pt x="924" y="0"/>
                  </a:lnTo>
                  <a:lnTo>
                    <a:pt x="906" y="12"/>
                  </a:lnTo>
                  <a:lnTo>
                    <a:pt x="894" y="12"/>
                  </a:lnTo>
                  <a:lnTo>
                    <a:pt x="882" y="18"/>
                  </a:lnTo>
                  <a:lnTo>
                    <a:pt x="864" y="24"/>
                  </a:lnTo>
                  <a:lnTo>
                    <a:pt x="852" y="30"/>
                  </a:lnTo>
                  <a:lnTo>
                    <a:pt x="840" y="36"/>
                  </a:lnTo>
                  <a:lnTo>
                    <a:pt x="816" y="42"/>
                  </a:lnTo>
                  <a:lnTo>
                    <a:pt x="804" y="42"/>
                  </a:lnTo>
                  <a:lnTo>
                    <a:pt x="786" y="48"/>
                  </a:lnTo>
                  <a:lnTo>
                    <a:pt x="762" y="54"/>
                  </a:lnTo>
                  <a:lnTo>
                    <a:pt x="750" y="60"/>
                  </a:lnTo>
                  <a:lnTo>
                    <a:pt x="738" y="60"/>
                  </a:lnTo>
                  <a:lnTo>
                    <a:pt x="708" y="66"/>
                  </a:lnTo>
                  <a:lnTo>
                    <a:pt x="690" y="72"/>
                  </a:lnTo>
                  <a:lnTo>
                    <a:pt x="678" y="72"/>
                  </a:lnTo>
                  <a:lnTo>
                    <a:pt x="648" y="78"/>
                  </a:lnTo>
                  <a:lnTo>
                    <a:pt x="636" y="84"/>
                  </a:lnTo>
                  <a:lnTo>
                    <a:pt x="618" y="84"/>
                  </a:lnTo>
                  <a:lnTo>
                    <a:pt x="588" y="90"/>
                  </a:lnTo>
                  <a:lnTo>
                    <a:pt x="570" y="96"/>
                  </a:lnTo>
                  <a:lnTo>
                    <a:pt x="552" y="96"/>
                  </a:lnTo>
                  <a:lnTo>
                    <a:pt x="522" y="102"/>
                  </a:lnTo>
                  <a:lnTo>
                    <a:pt x="504" y="102"/>
                  </a:lnTo>
                  <a:lnTo>
                    <a:pt x="486" y="108"/>
                  </a:lnTo>
                  <a:lnTo>
                    <a:pt x="456" y="108"/>
                  </a:lnTo>
                  <a:lnTo>
                    <a:pt x="438" y="114"/>
                  </a:lnTo>
                  <a:lnTo>
                    <a:pt x="420" y="114"/>
                  </a:lnTo>
                  <a:lnTo>
                    <a:pt x="384" y="120"/>
                  </a:lnTo>
                  <a:lnTo>
                    <a:pt x="366" y="120"/>
                  </a:lnTo>
                  <a:lnTo>
                    <a:pt x="348" y="120"/>
                  </a:lnTo>
                  <a:lnTo>
                    <a:pt x="312" y="126"/>
                  </a:lnTo>
                  <a:lnTo>
                    <a:pt x="294" y="126"/>
                  </a:lnTo>
                  <a:lnTo>
                    <a:pt x="276" y="126"/>
                  </a:lnTo>
                  <a:lnTo>
                    <a:pt x="240" y="132"/>
                  </a:lnTo>
                  <a:lnTo>
                    <a:pt x="222" y="132"/>
                  </a:lnTo>
                  <a:lnTo>
                    <a:pt x="204" y="132"/>
                  </a:lnTo>
                  <a:lnTo>
                    <a:pt x="168" y="132"/>
                  </a:lnTo>
                  <a:lnTo>
                    <a:pt x="150" y="132"/>
                  </a:lnTo>
                  <a:lnTo>
                    <a:pt x="132" y="132"/>
                  </a:lnTo>
                  <a:lnTo>
                    <a:pt x="90" y="138"/>
                  </a:lnTo>
                  <a:lnTo>
                    <a:pt x="72" y="138"/>
                  </a:lnTo>
                  <a:lnTo>
                    <a:pt x="54" y="138"/>
                  </a:lnTo>
                  <a:lnTo>
                    <a:pt x="18" y="138"/>
                  </a:lnTo>
                  <a:lnTo>
                    <a:pt x="0" y="138"/>
                  </a:lnTo>
                  <a:lnTo>
                    <a:pt x="0" y="438"/>
                  </a:lnTo>
                  <a:lnTo>
                    <a:pt x="18" y="438"/>
                  </a:lnTo>
                  <a:lnTo>
                    <a:pt x="54" y="438"/>
                  </a:lnTo>
                  <a:lnTo>
                    <a:pt x="72" y="438"/>
                  </a:lnTo>
                  <a:lnTo>
                    <a:pt x="90" y="438"/>
                  </a:lnTo>
                  <a:lnTo>
                    <a:pt x="132" y="432"/>
                  </a:lnTo>
                  <a:lnTo>
                    <a:pt x="150" y="432"/>
                  </a:lnTo>
                  <a:lnTo>
                    <a:pt x="168" y="432"/>
                  </a:lnTo>
                  <a:lnTo>
                    <a:pt x="204" y="432"/>
                  </a:lnTo>
                  <a:lnTo>
                    <a:pt x="222" y="432"/>
                  </a:lnTo>
                  <a:lnTo>
                    <a:pt x="240" y="432"/>
                  </a:lnTo>
                  <a:lnTo>
                    <a:pt x="276" y="426"/>
                  </a:lnTo>
                  <a:lnTo>
                    <a:pt x="294" y="426"/>
                  </a:lnTo>
                  <a:lnTo>
                    <a:pt x="312" y="426"/>
                  </a:lnTo>
                  <a:lnTo>
                    <a:pt x="348" y="420"/>
                  </a:lnTo>
                  <a:lnTo>
                    <a:pt x="366" y="420"/>
                  </a:lnTo>
                  <a:lnTo>
                    <a:pt x="384" y="420"/>
                  </a:lnTo>
                  <a:lnTo>
                    <a:pt x="420" y="414"/>
                  </a:lnTo>
                  <a:lnTo>
                    <a:pt x="438" y="414"/>
                  </a:lnTo>
                  <a:lnTo>
                    <a:pt x="456" y="408"/>
                  </a:lnTo>
                  <a:lnTo>
                    <a:pt x="486" y="408"/>
                  </a:lnTo>
                  <a:lnTo>
                    <a:pt x="504" y="402"/>
                  </a:lnTo>
                  <a:lnTo>
                    <a:pt x="522" y="402"/>
                  </a:lnTo>
                  <a:lnTo>
                    <a:pt x="552" y="396"/>
                  </a:lnTo>
                  <a:lnTo>
                    <a:pt x="570" y="396"/>
                  </a:lnTo>
                  <a:lnTo>
                    <a:pt x="588" y="390"/>
                  </a:lnTo>
                  <a:lnTo>
                    <a:pt x="618" y="384"/>
                  </a:lnTo>
                  <a:lnTo>
                    <a:pt x="636" y="384"/>
                  </a:lnTo>
                  <a:lnTo>
                    <a:pt x="648" y="378"/>
                  </a:lnTo>
                  <a:lnTo>
                    <a:pt x="678" y="372"/>
                  </a:lnTo>
                  <a:lnTo>
                    <a:pt x="690" y="372"/>
                  </a:lnTo>
                  <a:lnTo>
                    <a:pt x="708" y="366"/>
                  </a:lnTo>
                  <a:lnTo>
                    <a:pt x="738" y="360"/>
                  </a:lnTo>
                  <a:lnTo>
                    <a:pt x="750" y="360"/>
                  </a:lnTo>
                  <a:lnTo>
                    <a:pt x="762" y="354"/>
                  </a:lnTo>
                  <a:lnTo>
                    <a:pt x="786" y="348"/>
                  </a:lnTo>
                  <a:lnTo>
                    <a:pt x="804" y="342"/>
                  </a:lnTo>
                  <a:lnTo>
                    <a:pt x="816" y="342"/>
                  </a:lnTo>
                  <a:lnTo>
                    <a:pt x="840" y="336"/>
                  </a:lnTo>
                  <a:lnTo>
                    <a:pt x="852" y="330"/>
                  </a:lnTo>
                  <a:lnTo>
                    <a:pt x="864" y="324"/>
                  </a:lnTo>
                  <a:lnTo>
                    <a:pt x="882" y="318"/>
                  </a:lnTo>
                  <a:lnTo>
                    <a:pt x="894" y="312"/>
                  </a:lnTo>
                  <a:lnTo>
                    <a:pt x="906" y="312"/>
                  </a:lnTo>
                  <a:lnTo>
                    <a:pt x="924" y="300"/>
                  </a:lnTo>
                  <a:lnTo>
                    <a:pt x="936" y="300"/>
                  </a:lnTo>
                  <a:lnTo>
                    <a:pt x="936" y="0"/>
                  </a:lnTo>
                  <a:close/>
                </a:path>
              </a:pathLst>
            </a:custGeom>
            <a:solidFill>
              <a:srgbClr val="66FFFF"/>
            </a:solidFill>
            <a:ln w="28575" cmpd="sng">
              <a:solidFill>
                <a:srgbClr val="000000"/>
              </a:solidFill>
              <a:prstDash val="solid"/>
              <a:round/>
              <a:headEnd/>
              <a:tailEnd/>
            </a:ln>
          </p:spPr>
          <p:txBody>
            <a:bodyPr/>
            <a:lstStyle/>
            <a:p>
              <a:endParaRPr lang="de-DE"/>
            </a:p>
          </p:txBody>
        </p:sp>
        <p:sp>
          <p:nvSpPr>
            <p:cNvPr id="745522" name="Freeform 50"/>
            <p:cNvSpPr>
              <a:spLocks/>
            </p:cNvSpPr>
            <p:nvPr/>
          </p:nvSpPr>
          <p:spPr bwMode="auto">
            <a:xfrm>
              <a:off x="4388" y="4058"/>
              <a:ext cx="1285" cy="569"/>
            </a:xfrm>
            <a:custGeom>
              <a:avLst/>
              <a:gdLst>
                <a:gd name="T0" fmla="*/ 924 w 936"/>
                <a:gd name="T1" fmla="*/ 0 h 438"/>
                <a:gd name="T2" fmla="*/ 894 w 936"/>
                <a:gd name="T3" fmla="*/ 12 h 438"/>
                <a:gd name="T4" fmla="*/ 864 w 936"/>
                <a:gd name="T5" fmla="*/ 24 h 438"/>
                <a:gd name="T6" fmla="*/ 840 w 936"/>
                <a:gd name="T7" fmla="*/ 36 h 438"/>
                <a:gd name="T8" fmla="*/ 804 w 936"/>
                <a:gd name="T9" fmla="*/ 42 h 438"/>
                <a:gd name="T10" fmla="*/ 762 w 936"/>
                <a:gd name="T11" fmla="*/ 54 h 438"/>
                <a:gd name="T12" fmla="*/ 738 w 936"/>
                <a:gd name="T13" fmla="*/ 60 h 438"/>
                <a:gd name="T14" fmla="*/ 690 w 936"/>
                <a:gd name="T15" fmla="*/ 72 h 438"/>
                <a:gd name="T16" fmla="*/ 648 w 936"/>
                <a:gd name="T17" fmla="*/ 78 h 438"/>
                <a:gd name="T18" fmla="*/ 618 w 936"/>
                <a:gd name="T19" fmla="*/ 84 h 438"/>
                <a:gd name="T20" fmla="*/ 570 w 936"/>
                <a:gd name="T21" fmla="*/ 96 h 438"/>
                <a:gd name="T22" fmla="*/ 522 w 936"/>
                <a:gd name="T23" fmla="*/ 102 h 438"/>
                <a:gd name="T24" fmla="*/ 486 w 936"/>
                <a:gd name="T25" fmla="*/ 108 h 438"/>
                <a:gd name="T26" fmla="*/ 438 w 936"/>
                <a:gd name="T27" fmla="*/ 114 h 438"/>
                <a:gd name="T28" fmla="*/ 384 w 936"/>
                <a:gd name="T29" fmla="*/ 120 h 438"/>
                <a:gd name="T30" fmla="*/ 348 w 936"/>
                <a:gd name="T31" fmla="*/ 120 h 438"/>
                <a:gd name="T32" fmla="*/ 294 w 936"/>
                <a:gd name="T33" fmla="*/ 126 h 438"/>
                <a:gd name="T34" fmla="*/ 240 w 936"/>
                <a:gd name="T35" fmla="*/ 132 h 438"/>
                <a:gd name="T36" fmla="*/ 204 w 936"/>
                <a:gd name="T37" fmla="*/ 132 h 438"/>
                <a:gd name="T38" fmla="*/ 150 w 936"/>
                <a:gd name="T39" fmla="*/ 132 h 438"/>
                <a:gd name="T40" fmla="*/ 90 w 936"/>
                <a:gd name="T41" fmla="*/ 138 h 438"/>
                <a:gd name="T42" fmla="*/ 54 w 936"/>
                <a:gd name="T43" fmla="*/ 138 h 438"/>
                <a:gd name="T44" fmla="*/ 0 w 936"/>
                <a:gd name="T45" fmla="*/ 138 h 438"/>
                <a:gd name="T46" fmla="*/ 18 w 936"/>
                <a:gd name="T47" fmla="*/ 438 h 438"/>
                <a:gd name="T48" fmla="*/ 72 w 936"/>
                <a:gd name="T49" fmla="*/ 438 h 438"/>
                <a:gd name="T50" fmla="*/ 132 w 936"/>
                <a:gd name="T51" fmla="*/ 432 h 438"/>
                <a:gd name="T52" fmla="*/ 168 w 936"/>
                <a:gd name="T53" fmla="*/ 432 h 438"/>
                <a:gd name="T54" fmla="*/ 222 w 936"/>
                <a:gd name="T55" fmla="*/ 432 h 438"/>
                <a:gd name="T56" fmla="*/ 276 w 936"/>
                <a:gd name="T57" fmla="*/ 426 h 438"/>
                <a:gd name="T58" fmla="*/ 312 w 936"/>
                <a:gd name="T59" fmla="*/ 426 h 438"/>
                <a:gd name="T60" fmla="*/ 366 w 936"/>
                <a:gd name="T61" fmla="*/ 420 h 438"/>
                <a:gd name="T62" fmla="*/ 420 w 936"/>
                <a:gd name="T63" fmla="*/ 414 h 438"/>
                <a:gd name="T64" fmla="*/ 456 w 936"/>
                <a:gd name="T65" fmla="*/ 408 h 438"/>
                <a:gd name="T66" fmla="*/ 504 w 936"/>
                <a:gd name="T67" fmla="*/ 402 h 438"/>
                <a:gd name="T68" fmla="*/ 552 w 936"/>
                <a:gd name="T69" fmla="*/ 396 h 438"/>
                <a:gd name="T70" fmla="*/ 588 w 936"/>
                <a:gd name="T71" fmla="*/ 390 h 438"/>
                <a:gd name="T72" fmla="*/ 636 w 936"/>
                <a:gd name="T73" fmla="*/ 384 h 438"/>
                <a:gd name="T74" fmla="*/ 678 w 936"/>
                <a:gd name="T75" fmla="*/ 372 h 438"/>
                <a:gd name="T76" fmla="*/ 708 w 936"/>
                <a:gd name="T77" fmla="*/ 366 h 438"/>
                <a:gd name="T78" fmla="*/ 750 w 936"/>
                <a:gd name="T79" fmla="*/ 360 h 438"/>
                <a:gd name="T80" fmla="*/ 786 w 936"/>
                <a:gd name="T81" fmla="*/ 348 h 438"/>
                <a:gd name="T82" fmla="*/ 816 w 936"/>
                <a:gd name="T83" fmla="*/ 342 h 438"/>
                <a:gd name="T84" fmla="*/ 852 w 936"/>
                <a:gd name="T85" fmla="*/ 330 h 438"/>
                <a:gd name="T86" fmla="*/ 882 w 936"/>
                <a:gd name="T87" fmla="*/ 318 h 438"/>
                <a:gd name="T88" fmla="*/ 906 w 936"/>
                <a:gd name="T89" fmla="*/ 312 h 438"/>
                <a:gd name="T90" fmla="*/ 936 w 936"/>
                <a:gd name="T91" fmla="*/ 30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438">
                  <a:moveTo>
                    <a:pt x="936" y="0"/>
                  </a:moveTo>
                  <a:lnTo>
                    <a:pt x="924" y="0"/>
                  </a:lnTo>
                  <a:lnTo>
                    <a:pt x="906" y="12"/>
                  </a:lnTo>
                  <a:lnTo>
                    <a:pt x="894" y="12"/>
                  </a:lnTo>
                  <a:lnTo>
                    <a:pt x="882" y="18"/>
                  </a:lnTo>
                  <a:lnTo>
                    <a:pt x="864" y="24"/>
                  </a:lnTo>
                  <a:lnTo>
                    <a:pt x="852" y="30"/>
                  </a:lnTo>
                  <a:lnTo>
                    <a:pt x="840" y="36"/>
                  </a:lnTo>
                  <a:lnTo>
                    <a:pt x="816" y="42"/>
                  </a:lnTo>
                  <a:lnTo>
                    <a:pt x="804" y="42"/>
                  </a:lnTo>
                  <a:lnTo>
                    <a:pt x="786" y="48"/>
                  </a:lnTo>
                  <a:lnTo>
                    <a:pt x="762" y="54"/>
                  </a:lnTo>
                  <a:lnTo>
                    <a:pt x="750" y="60"/>
                  </a:lnTo>
                  <a:lnTo>
                    <a:pt x="738" y="60"/>
                  </a:lnTo>
                  <a:lnTo>
                    <a:pt x="708" y="66"/>
                  </a:lnTo>
                  <a:lnTo>
                    <a:pt x="690" y="72"/>
                  </a:lnTo>
                  <a:lnTo>
                    <a:pt x="678" y="72"/>
                  </a:lnTo>
                  <a:lnTo>
                    <a:pt x="648" y="78"/>
                  </a:lnTo>
                  <a:lnTo>
                    <a:pt x="636" y="84"/>
                  </a:lnTo>
                  <a:lnTo>
                    <a:pt x="618" y="84"/>
                  </a:lnTo>
                  <a:lnTo>
                    <a:pt x="588" y="90"/>
                  </a:lnTo>
                  <a:lnTo>
                    <a:pt x="570" y="96"/>
                  </a:lnTo>
                  <a:lnTo>
                    <a:pt x="552" y="96"/>
                  </a:lnTo>
                  <a:lnTo>
                    <a:pt x="522" y="102"/>
                  </a:lnTo>
                  <a:lnTo>
                    <a:pt x="504" y="102"/>
                  </a:lnTo>
                  <a:lnTo>
                    <a:pt x="486" y="108"/>
                  </a:lnTo>
                  <a:lnTo>
                    <a:pt x="456" y="108"/>
                  </a:lnTo>
                  <a:lnTo>
                    <a:pt x="438" y="114"/>
                  </a:lnTo>
                  <a:lnTo>
                    <a:pt x="420" y="114"/>
                  </a:lnTo>
                  <a:lnTo>
                    <a:pt x="384" y="120"/>
                  </a:lnTo>
                  <a:lnTo>
                    <a:pt x="366" y="120"/>
                  </a:lnTo>
                  <a:lnTo>
                    <a:pt x="348" y="120"/>
                  </a:lnTo>
                  <a:lnTo>
                    <a:pt x="312" y="126"/>
                  </a:lnTo>
                  <a:lnTo>
                    <a:pt x="294" y="126"/>
                  </a:lnTo>
                  <a:lnTo>
                    <a:pt x="276" y="126"/>
                  </a:lnTo>
                  <a:lnTo>
                    <a:pt x="240" y="132"/>
                  </a:lnTo>
                  <a:lnTo>
                    <a:pt x="222" y="132"/>
                  </a:lnTo>
                  <a:lnTo>
                    <a:pt x="204" y="132"/>
                  </a:lnTo>
                  <a:lnTo>
                    <a:pt x="168" y="132"/>
                  </a:lnTo>
                  <a:lnTo>
                    <a:pt x="150" y="132"/>
                  </a:lnTo>
                  <a:lnTo>
                    <a:pt x="132" y="132"/>
                  </a:lnTo>
                  <a:lnTo>
                    <a:pt x="90" y="138"/>
                  </a:lnTo>
                  <a:lnTo>
                    <a:pt x="72" y="138"/>
                  </a:lnTo>
                  <a:lnTo>
                    <a:pt x="54" y="138"/>
                  </a:lnTo>
                  <a:lnTo>
                    <a:pt x="18" y="138"/>
                  </a:lnTo>
                  <a:lnTo>
                    <a:pt x="0" y="138"/>
                  </a:lnTo>
                  <a:lnTo>
                    <a:pt x="0" y="438"/>
                  </a:lnTo>
                  <a:lnTo>
                    <a:pt x="18" y="438"/>
                  </a:lnTo>
                  <a:lnTo>
                    <a:pt x="54" y="438"/>
                  </a:lnTo>
                  <a:lnTo>
                    <a:pt x="72" y="438"/>
                  </a:lnTo>
                  <a:lnTo>
                    <a:pt x="90" y="438"/>
                  </a:lnTo>
                  <a:lnTo>
                    <a:pt x="132" y="432"/>
                  </a:lnTo>
                  <a:lnTo>
                    <a:pt x="150" y="432"/>
                  </a:lnTo>
                  <a:lnTo>
                    <a:pt x="168" y="432"/>
                  </a:lnTo>
                  <a:lnTo>
                    <a:pt x="204" y="432"/>
                  </a:lnTo>
                  <a:lnTo>
                    <a:pt x="222" y="432"/>
                  </a:lnTo>
                  <a:lnTo>
                    <a:pt x="240" y="432"/>
                  </a:lnTo>
                  <a:lnTo>
                    <a:pt x="276" y="426"/>
                  </a:lnTo>
                  <a:lnTo>
                    <a:pt x="294" y="426"/>
                  </a:lnTo>
                  <a:lnTo>
                    <a:pt x="312" y="426"/>
                  </a:lnTo>
                  <a:lnTo>
                    <a:pt x="348" y="420"/>
                  </a:lnTo>
                  <a:lnTo>
                    <a:pt x="366" y="420"/>
                  </a:lnTo>
                  <a:lnTo>
                    <a:pt x="384" y="420"/>
                  </a:lnTo>
                  <a:lnTo>
                    <a:pt x="420" y="414"/>
                  </a:lnTo>
                  <a:lnTo>
                    <a:pt x="438" y="414"/>
                  </a:lnTo>
                  <a:lnTo>
                    <a:pt x="456" y="408"/>
                  </a:lnTo>
                  <a:lnTo>
                    <a:pt x="486" y="408"/>
                  </a:lnTo>
                  <a:lnTo>
                    <a:pt x="504" y="402"/>
                  </a:lnTo>
                  <a:lnTo>
                    <a:pt x="522" y="402"/>
                  </a:lnTo>
                  <a:lnTo>
                    <a:pt x="552" y="396"/>
                  </a:lnTo>
                  <a:lnTo>
                    <a:pt x="570" y="396"/>
                  </a:lnTo>
                  <a:lnTo>
                    <a:pt x="588" y="390"/>
                  </a:lnTo>
                  <a:lnTo>
                    <a:pt x="618" y="384"/>
                  </a:lnTo>
                  <a:lnTo>
                    <a:pt x="636" y="384"/>
                  </a:lnTo>
                  <a:lnTo>
                    <a:pt x="648" y="378"/>
                  </a:lnTo>
                  <a:lnTo>
                    <a:pt x="678" y="372"/>
                  </a:lnTo>
                  <a:lnTo>
                    <a:pt x="690" y="372"/>
                  </a:lnTo>
                  <a:lnTo>
                    <a:pt x="708" y="366"/>
                  </a:lnTo>
                  <a:lnTo>
                    <a:pt x="738" y="360"/>
                  </a:lnTo>
                  <a:lnTo>
                    <a:pt x="750" y="360"/>
                  </a:lnTo>
                  <a:lnTo>
                    <a:pt x="762" y="354"/>
                  </a:lnTo>
                  <a:lnTo>
                    <a:pt x="786" y="348"/>
                  </a:lnTo>
                  <a:lnTo>
                    <a:pt x="804" y="342"/>
                  </a:lnTo>
                  <a:lnTo>
                    <a:pt x="816" y="342"/>
                  </a:lnTo>
                  <a:lnTo>
                    <a:pt x="840" y="336"/>
                  </a:lnTo>
                  <a:lnTo>
                    <a:pt x="852" y="330"/>
                  </a:lnTo>
                  <a:lnTo>
                    <a:pt x="864" y="324"/>
                  </a:lnTo>
                  <a:lnTo>
                    <a:pt x="882" y="318"/>
                  </a:lnTo>
                  <a:lnTo>
                    <a:pt x="894" y="312"/>
                  </a:lnTo>
                  <a:lnTo>
                    <a:pt x="906" y="312"/>
                  </a:lnTo>
                  <a:lnTo>
                    <a:pt x="924" y="300"/>
                  </a:lnTo>
                  <a:lnTo>
                    <a:pt x="936" y="300"/>
                  </a:lnTo>
                  <a:lnTo>
                    <a:pt x="936" y="0"/>
                  </a:lnTo>
                  <a:close/>
                </a:path>
              </a:pathLst>
            </a:custGeom>
            <a:solidFill>
              <a:srgbClr val="66FFFF"/>
            </a:solidFill>
            <a:ln w="28575" cmpd="sng">
              <a:solidFill>
                <a:srgbClr val="000000"/>
              </a:solidFill>
              <a:prstDash val="solid"/>
              <a:round/>
              <a:headEnd/>
              <a:tailEnd/>
            </a:ln>
          </p:spPr>
          <p:txBody>
            <a:bodyPr/>
            <a:lstStyle/>
            <a:p>
              <a:endParaRPr lang="de-DE"/>
            </a:p>
          </p:txBody>
        </p:sp>
        <p:sp>
          <p:nvSpPr>
            <p:cNvPr id="745523" name="Text Box 51"/>
            <p:cNvSpPr txBox="1">
              <a:spLocks noChangeArrowheads="1"/>
            </p:cNvSpPr>
            <p:nvPr/>
          </p:nvSpPr>
          <p:spPr bwMode="auto">
            <a:xfrm rot="61031">
              <a:off x="4350" y="3138"/>
              <a:ext cx="1045"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49" tIns="39674" rIns="79349" bIns="39674">
              <a:spAutoFit/>
            </a:bodyPr>
            <a:lstStyle>
              <a:lvl1pPr algn="l" defTabSz="661988">
                <a:defRPr sz="2400">
                  <a:solidFill>
                    <a:schemeClr val="tx1"/>
                  </a:solidFill>
                  <a:latin typeface="Arial" charset="0"/>
                </a:defRPr>
              </a:lvl1pPr>
              <a:lvl2pPr marL="495300" algn="l" defTabSz="661988">
                <a:defRPr sz="2400">
                  <a:solidFill>
                    <a:schemeClr val="tx1"/>
                  </a:solidFill>
                  <a:latin typeface="Arial" charset="0"/>
                </a:defRPr>
              </a:lvl2pPr>
              <a:lvl3pPr marL="990600" algn="l" defTabSz="661988">
                <a:defRPr sz="2400">
                  <a:solidFill>
                    <a:schemeClr val="tx1"/>
                  </a:solidFill>
                  <a:latin typeface="Arial" charset="0"/>
                </a:defRPr>
              </a:lvl3pPr>
              <a:lvl4pPr marL="1487488" algn="l" defTabSz="661988">
                <a:defRPr sz="2400">
                  <a:solidFill>
                    <a:schemeClr val="tx1"/>
                  </a:solidFill>
                  <a:latin typeface="Arial" charset="0"/>
                </a:defRPr>
              </a:lvl4pPr>
              <a:lvl5pPr marL="1984375" algn="l" defTabSz="661988">
                <a:defRPr sz="2400">
                  <a:solidFill>
                    <a:schemeClr val="tx1"/>
                  </a:solidFill>
                  <a:latin typeface="Arial" charset="0"/>
                </a:defRPr>
              </a:lvl5pPr>
              <a:lvl6pPr marL="2441575" defTabSz="661988" eaLnBrk="0" fontAlgn="base" hangingPunct="0">
                <a:spcBef>
                  <a:spcPct val="0"/>
                </a:spcBef>
                <a:spcAft>
                  <a:spcPct val="0"/>
                </a:spcAft>
                <a:defRPr sz="2400">
                  <a:solidFill>
                    <a:schemeClr val="tx1"/>
                  </a:solidFill>
                  <a:latin typeface="Arial" charset="0"/>
                </a:defRPr>
              </a:lvl6pPr>
              <a:lvl7pPr marL="2898775" defTabSz="661988" eaLnBrk="0" fontAlgn="base" hangingPunct="0">
                <a:spcBef>
                  <a:spcPct val="0"/>
                </a:spcBef>
                <a:spcAft>
                  <a:spcPct val="0"/>
                </a:spcAft>
                <a:defRPr sz="2400">
                  <a:solidFill>
                    <a:schemeClr val="tx1"/>
                  </a:solidFill>
                  <a:latin typeface="Arial" charset="0"/>
                </a:defRPr>
              </a:lvl7pPr>
              <a:lvl8pPr marL="3355975" defTabSz="661988" eaLnBrk="0" fontAlgn="base" hangingPunct="0">
                <a:spcBef>
                  <a:spcPct val="0"/>
                </a:spcBef>
                <a:spcAft>
                  <a:spcPct val="0"/>
                </a:spcAft>
                <a:defRPr sz="2400">
                  <a:solidFill>
                    <a:schemeClr val="tx1"/>
                  </a:solidFill>
                  <a:latin typeface="Arial" charset="0"/>
                </a:defRPr>
              </a:lvl8pPr>
              <a:lvl9pPr marL="3813175" defTabSz="661988" eaLnBrk="0" fontAlgn="base" hangingPunct="0">
                <a:spcBef>
                  <a:spcPct val="0"/>
                </a:spcBef>
                <a:spcAft>
                  <a:spcPct val="0"/>
                </a:spcAft>
                <a:defRPr sz="2400">
                  <a:solidFill>
                    <a:schemeClr val="tx1"/>
                  </a:solidFill>
                  <a:latin typeface="Arial" charset="0"/>
                </a:defRPr>
              </a:lvl9pPr>
            </a:lstStyle>
            <a:p>
              <a:pPr>
                <a:lnSpc>
                  <a:spcPct val="110000"/>
                </a:lnSpc>
              </a:pPr>
              <a:r>
                <a:rPr lang="en-GB" sz="1200" b="0">
                  <a:latin typeface="Frutiger 55 Roman" pitchFamily="34" charset="0"/>
                </a:rPr>
                <a:t>Alternative</a:t>
              </a:r>
              <a:br>
                <a:rPr lang="en-GB" sz="1200" b="0">
                  <a:latin typeface="Frutiger 55 Roman" pitchFamily="34" charset="0"/>
                </a:rPr>
              </a:br>
              <a:r>
                <a:rPr lang="en-GB" sz="1200" b="0">
                  <a:latin typeface="Frutiger 55 Roman" pitchFamily="34" charset="0"/>
                </a:rPr>
                <a:t>field of</a:t>
              </a:r>
              <a:br>
                <a:rPr lang="en-GB" sz="1200" b="0">
                  <a:latin typeface="Frutiger 55 Roman" pitchFamily="34" charset="0"/>
                </a:rPr>
              </a:br>
              <a:r>
                <a:rPr lang="en-GB" sz="1200" b="0">
                  <a:latin typeface="Frutiger 55 Roman" pitchFamily="34" charset="0"/>
                </a:rPr>
                <a:t>application for</a:t>
              </a:r>
              <a:br>
                <a:rPr lang="en-GB" sz="1200" b="0">
                  <a:latin typeface="Frutiger 55 Roman" pitchFamily="34" charset="0"/>
                </a:rPr>
              </a:br>
              <a:r>
                <a:rPr lang="en-GB" sz="1200" b="0">
                  <a:latin typeface="Frutiger 55 Roman" pitchFamily="34" charset="0"/>
                </a:rPr>
                <a:t>third party</a:t>
              </a:r>
            </a:p>
          </p:txBody>
        </p:sp>
      </p:grpSp>
      <p:pic>
        <p:nvPicPr>
          <p:cNvPr id="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85" y="1844824"/>
            <a:ext cx="2160161" cy="175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986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55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55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55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54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54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54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549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5497">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548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455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4551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7455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45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88" grpId="0" animBg="1"/>
      <p:bldP spid="745493" grpId="0"/>
      <p:bldP spid="745494" grpId="0"/>
      <p:bldP spid="745495" grpId="0"/>
      <p:bldP spid="745496" grpId="0"/>
      <p:bldP spid="745497" grpId="0" build="allAtOnce"/>
      <p:bldP spid="745500" grpId="0"/>
      <p:bldP spid="745501" grpId="0"/>
      <p:bldP spid="74550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ChangeArrowheads="1"/>
          </p:cNvSpPr>
          <p:nvPr/>
        </p:nvSpPr>
        <p:spPr bwMode="auto">
          <a:xfrm>
            <a:off x="663820" y="520700"/>
            <a:ext cx="7974623" cy="1055688"/>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nSpc>
                <a:spcPts val="3200"/>
              </a:lnSpc>
            </a:pPr>
            <a:r>
              <a:rPr lang="en-GB" sz="4000" b="0">
                <a:latin typeface="TheSansOffice" pitchFamily="34" charset="0"/>
              </a:rPr>
              <a:t>Coherence between different kinds</a:t>
            </a:r>
            <a:br>
              <a:rPr lang="en-GB" sz="4000" b="0">
                <a:latin typeface="TheSansOffice" pitchFamily="34" charset="0"/>
              </a:rPr>
            </a:br>
            <a:r>
              <a:rPr lang="en-GB" sz="4000" b="0">
                <a:latin typeface="TheSansOffice" pitchFamily="34" charset="0"/>
              </a:rPr>
              <a:t> of intellectual property</a:t>
            </a:r>
          </a:p>
        </p:txBody>
      </p:sp>
      <p:sp>
        <p:nvSpPr>
          <p:cNvPr id="712707" name="AutoShape 3"/>
          <p:cNvSpPr>
            <a:spLocks noChangeArrowheads="1"/>
          </p:cNvSpPr>
          <p:nvPr/>
        </p:nvSpPr>
        <p:spPr bwMode="auto">
          <a:xfrm>
            <a:off x="2041281" y="2300288"/>
            <a:ext cx="2390042" cy="2463800"/>
          </a:xfrm>
          <a:custGeom>
            <a:avLst/>
            <a:gdLst>
              <a:gd name="G0" fmla="+- 10800 0 0"/>
              <a:gd name="G1" fmla="+- 21600 0 10800"/>
              <a:gd name="G2" fmla="+- 21600 0 10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rgbClr val="FFFF00">
              <a:alpha val="50000"/>
            </a:srgb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2708" name="AutoShape 4"/>
          <p:cNvSpPr>
            <a:spLocks noChangeArrowheads="1"/>
          </p:cNvSpPr>
          <p:nvPr/>
        </p:nvSpPr>
        <p:spPr bwMode="auto">
          <a:xfrm>
            <a:off x="2987920" y="2692401"/>
            <a:ext cx="1393580" cy="1679575"/>
          </a:xfrm>
          <a:custGeom>
            <a:avLst/>
            <a:gdLst>
              <a:gd name="G0" fmla="+- 10800 0 0"/>
              <a:gd name="G1" fmla="+- 21600 0 10800"/>
              <a:gd name="G2" fmla="+- 21600 0 10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chemeClr val="bg1">
              <a:alpha val="5000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2709" name="Oval 5"/>
          <p:cNvSpPr>
            <a:spLocks noChangeArrowheads="1"/>
          </p:cNvSpPr>
          <p:nvPr/>
        </p:nvSpPr>
        <p:spPr bwMode="auto">
          <a:xfrm>
            <a:off x="4132385" y="2078038"/>
            <a:ext cx="1491762" cy="1622425"/>
          </a:xfrm>
          <a:prstGeom prst="ellipse">
            <a:avLst/>
          </a:prstGeom>
          <a:solidFill>
            <a:srgbClr val="62FCCC">
              <a:alpha val="50000"/>
            </a:srgb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2710" name="Oval 6"/>
          <p:cNvSpPr>
            <a:spLocks noChangeArrowheads="1"/>
          </p:cNvSpPr>
          <p:nvPr/>
        </p:nvSpPr>
        <p:spPr bwMode="auto">
          <a:xfrm>
            <a:off x="4132385" y="3276601"/>
            <a:ext cx="1491762" cy="1624013"/>
          </a:xfrm>
          <a:prstGeom prst="ellipse">
            <a:avLst/>
          </a:prstGeom>
          <a:solidFill>
            <a:srgbClr val="62FCCC">
              <a:alpha val="50000"/>
            </a:srgb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2711" name="AutoShape 7"/>
          <p:cNvSpPr>
            <a:spLocks noChangeArrowheads="1"/>
          </p:cNvSpPr>
          <p:nvPr/>
        </p:nvSpPr>
        <p:spPr bwMode="auto">
          <a:xfrm rot="-5380113">
            <a:off x="4344988" y="1917946"/>
            <a:ext cx="1425575" cy="3149111"/>
          </a:xfrm>
          <a:prstGeom prst="upArrowCallout">
            <a:avLst>
              <a:gd name="adj1" fmla="val 17056"/>
              <a:gd name="adj2" fmla="val 12787"/>
              <a:gd name="adj3" fmla="val 74064"/>
              <a:gd name="adj4" fmla="val 24639"/>
            </a:avLst>
          </a:prstGeom>
          <a:solidFill>
            <a:schemeClr val="accent1">
              <a:alpha val="50000"/>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65730" tIns="32865" rIns="65730" bIns="32865" anchor="ctr"/>
          <a:lstStyle/>
          <a:p>
            <a:pPr defTabSz="547688" eaLnBrk="1" hangingPunct="1"/>
            <a:r>
              <a:rPr lang="en-GB" sz="1200">
                <a:latin typeface="Frutiger 45 Light" pitchFamily="34" charset="0"/>
              </a:rPr>
              <a:t>brands*</a:t>
            </a:r>
            <a:endParaRPr lang="en-GB" sz="1200" b="0">
              <a:latin typeface="Frutiger 55 Roman" pitchFamily="34" charset="0"/>
            </a:endParaRPr>
          </a:p>
        </p:txBody>
      </p:sp>
      <p:sp>
        <p:nvSpPr>
          <p:cNvPr id="712712" name="Oval 8"/>
          <p:cNvSpPr>
            <a:spLocks noChangeArrowheads="1"/>
          </p:cNvSpPr>
          <p:nvPr/>
        </p:nvSpPr>
        <p:spPr bwMode="auto">
          <a:xfrm>
            <a:off x="4132385" y="3309939"/>
            <a:ext cx="298938" cy="331787"/>
          </a:xfrm>
          <a:prstGeom prst="ellipse">
            <a:avLst/>
          </a:prstGeom>
          <a:solidFill>
            <a:srgbClr val="FF172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2713" name="Text Box 9"/>
          <p:cNvSpPr txBox="1">
            <a:spLocks noChangeArrowheads="1"/>
          </p:cNvSpPr>
          <p:nvPr/>
        </p:nvSpPr>
        <p:spPr bwMode="auto">
          <a:xfrm>
            <a:off x="1137139" y="2035176"/>
            <a:ext cx="1342292" cy="75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730" tIns="32865" rIns="65730" bIns="32865">
            <a:spAutoFit/>
          </a:bodyPr>
          <a:lstStyle>
            <a:lvl1pPr algn="l" defTabSz="547688">
              <a:defRPr sz="2400">
                <a:solidFill>
                  <a:schemeClr val="tx1"/>
                </a:solidFill>
                <a:latin typeface="Arial" charset="0"/>
              </a:defRPr>
            </a:lvl1pPr>
            <a:lvl2pPr marL="411163" algn="l" defTabSz="547688">
              <a:defRPr sz="2400">
                <a:solidFill>
                  <a:schemeClr val="tx1"/>
                </a:solidFill>
                <a:latin typeface="Arial" charset="0"/>
              </a:defRPr>
            </a:lvl2pPr>
            <a:lvl3pPr marL="820738" algn="l" defTabSz="547688">
              <a:defRPr sz="2400">
                <a:solidFill>
                  <a:schemeClr val="tx1"/>
                </a:solidFill>
                <a:latin typeface="Arial" charset="0"/>
              </a:defRPr>
            </a:lvl3pPr>
            <a:lvl4pPr marL="1231900" algn="l" defTabSz="547688">
              <a:defRPr sz="2400">
                <a:solidFill>
                  <a:schemeClr val="tx1"/>
                </a:solidFill>
                <a:latin typeface="Arial" charset="0"/>
              </a:defRPr>
            </a:lvl4pPr>
            <a:lvl5pPr marL="1643063" algn="l" defTabSz="547688">
              <a:defRPr sz="2400">
                <a:solidFill>
                  <a:schemeClr val="tx1"/>
                </a:solidFill>
                <a:latin typeface="Arial" charset="0"/>
              </a:defRPr>
            </a:lvl5pPr>
            <a:lvl6pPr marL="2100263" defTabSz="547688" eaLnBrk="0" fontAlgn="base" hangingPunct="0">
              <a:spcBef>
                <a:spcPct val="0"/>
              </a:spcBef>
              <a:spcAft>
                <a:spcPct val="0"/>
              </a:spcAft>
              <a:defRPr sz="2400">
                <a:solidFill>
                  <a:schemeClr val="tx1"/>
                </a:solidFill>
                <a:latin typeface="Arial" charset="0"/>
              </a:defRPr>
            </a:lvl6pPr>
            <a:lvl7pPr marL="2557463" defTabSz="547688" eaLnBrk="0" fontAlgn="base" hangingPunct="0">
              <a:spcBef>
                <a:spcPct val="0"/>
              </a:spcBef>
              <a:spcAft>
                <a:spcPct val="0"/>
              </a:spcAft>
              <a:defRPr sz="2400">
                <a:solidFill>
                  <a:schemeClr val="tx1"/>
                </a:solidFill>
                <a:latin typeface="Arial" charset="0"/>
              </a:defRPr>
            </a:lvl7pPr>
            <a:lvl8pPr marL="3014663" defTabSz="547688" eaLnBrk="0" fontAlgn="base" hangingPunct="0">
              <a:spcBef>
                <a:spcPct val="0"/>
              </a:spcBef>
              <a:spcAft>
                <a:spcPct val="0"/>
              </a:spcAft>
              <a:defRPr sz="2400">
                <a:solidFill>
                  <a:schemeClr val="tx1"/>
                </a:solidFill>
                <a:latin typeface="Arial" charset="0"/>
              </a:defRPr>
            </a:lvl8pPr>
            <a:lvl9pPr marL="3471863" defTabSz="547688"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000" b="0">
                <a:latin typeface="Frutiger 55 Roman" pitchFamily="34" charset="0"/>
              </a:rPr>
              <a:t>General non-protected knowledge</a:t>
            </a:r>
          </a:p>
          <a:p>
            <a:pPr eaLnBrk="1" hangingPunct="1">
              <a:spcBef>
                <a:spcPct val="50000"/>
              </a:spcBef>
            </a:pPr>
            <a:r>
              <a:rPr lang="en-GB" sz="1000" b="0">
                <a:latin typeface="Frutiger 55 Roman" pitchFamily="34" charset="0"/>
              </a:rPr>
              <a:t>1+1= 2</a:t>
            </a:r>
          </a:p>
        </p:txBody>
      </p:sp>
      <p:sp>
        <p:nvSpPr>
          <p:cNvPr id="712714" name="Text Box 10"/>
          <p:cNvSpPr txBox="1">
            <a:spLocks noChangeArrowheads="1"/>
          </p:cNvSpPr>
          <p:nvPr/>
        </p:nvSpPr>
        <p:spPr bwMode="auto">
          <a:xfrm>
            <a:off x="1144466" y="5146676"/>
            <a:ext cx="1244111"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730" tIns="32865" rIns="65730" bIns="32865">
            <a:spAutoFit/>
          </a:bodyPr>
          <a:lstStyle>
            <a:lvl1pPr algn="l" defTabSz="547688">
              <a:defRPr sz="2400">
                <a:solidFill>
                  <a:schemeClr val="tx1"/>
                </a:solidFill>
                <a:latin typeface="Arial" charset="0"/>
              </a:defRPr>
            </a:lvl1pPr>
            <a:lvl2pPr marL="411163" algn="l" defTabSz="547688">
              <a:defRPr sz="2400">
                <a:solidFill>
                  <a:schemeClr val="tx1"/>
                </a:solidFill>
                <a:latin typeface="Arial" charset="0"/>
              </a:defRPr>
            </a:lvl2pPr>
            <a:lvl3pPr marL="820738" algn="l" defTabSz="547688">
              <a:defRPr sz="2400">
                <a:solidFill>
                  <a:schemeClr val="tx1"/>
                </a:solidFill>
                <a:latin typeface="Arial" charset="0"/>
              </a:defRPr>
            </a:lvl3pPr>
            <a:lvl4pPr marL="1231900" algn="l" defTabSz="547688">
              <a:defRPr sz="2400">
                <a:solidFill>
                  <a:schemeClr val="tx1"/>
                </a:solidFill>
                <a:latin typeface="Arial" charset="0"/>
              </a:defRPr>
            </a:lvl4pPr>
            <a:lvl5pPr marL="1643063" algn="l" defTabSz="547688">
              <a:defRPr sz="2400">
                <a:solidFill>
                  <a:schemeClr val="tx1"/>
                </a:solidFill>
                <a:latin typeface="Arial" charset="0"/>
              </a:defRPr>
            </a:lvl5pPr>
            <a:lvl6pPr marL="2100263" defTabSz="547688" eaLnBrk="0" fontAlgn="base" hangingPunct="0">
              <a:spcBef>
                <a:spcPct val="0"/>
              </a:spcBef>
              <a:spcAft>
                <a:spcPct val="0"/>
              </a:spcAft>
              <a:defRPr sz="2400">
                <a:solidFill>
                  <a:schemeClr val="tx1"/>
                </a:solidFill>
                <a:latin typeface="Arial" charset="0"/>
              </a:defRPr>
            </a:lvl6pPr>
            <a:lvl7pPr marL="2557463" defTabSz="547688" eaLnBrk="0" fontAlgn="base" hangingPunct="0">
              <a:spcBef>
                <a:spcPct val="0"/>
              </a:spcBef>
              <a:spcAft>
                <a:spcPct val="0"/>
              </a:spcAft>
              <a:defRPr sz="2400">
                <a:solidFill>
                  <a:schemeClr val="tx1"/>
                </a:solidFill>
                <a:latin typeface="Arial" charset="0"/>
              </a:defRPr>
            </a:lvl7pPr>
            <a:lvl8pPr marL="3014663" defTabSz="547688" eaLnBrk="0" fontAlgn="base" hangingPunct="0">
              <a:spcBef>
                <a:spcPct val="0"/>
              </a:spcBef>
              <a:spcAft>
                <a:spcPct val="0"/>
              </a:spcAft>
              <a:defRPr sz="2400">
                <a:solidFill>
                  <a:schemeClr val="tx1"/>
                </a:solidFill>
                <a:latin typeface="Arial" charset="0"/>
              </a:defRPr>
            </a:lvl8pPr>
            <a:lvl9pPr marL="3471863" defTabSz="547688"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000" b="0">
                <a:latin typeface="Frutiger 55 Roman" pitchFamily="34" charset="0"/>
              </a:rPr>
              <a:t>*protected by statutes</a:t>
            </a:r>
          </a:p>
        </p:txBody>
      </p:sp>
      <p:sp>
        <p:nvSpPr>
          <p:cNvPr id="712715" name="Text Box 11"/>
          <p:cNvSpPr txBox="1">
            <a:spLocks noChangeArrowheads="1"/>
          </p:cNvSpPr>
          <p:nvPr/>
        </p:nvSpPr>
        <p:spPr bwMode="auto">
          <a:xfrm>
            <a:off x="2041281" y="3009449"/>
            <a:ext cx="993531"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730" tIns="32865" rIns="65730" bIns="32865">
            <a:spAutoFit/>
          </a:bodyPr>
          <a:lstStyle>
            <a:lvl1pPr algn="l" defTabSz="547688">
              <a:defRPr sz="2400">
                <a:solidFill>
                  <a:schemeClr val="tx1"/>
                </a:solidFill>
                <a:latin typeface="Arial" charset="0"/>
              </a:defRPr>
            </a:lvl1pPr>
            <a:lvl2pPr marL="411163" algn="l" defTabSz="547688">
              <a:defRPr sz="2400">
                <a:solidFill>
                  <a:schemeClr val="tx1"/>
                </a:solidFill>
                <a:latin typeface="Arial" charset="0"/>
              </a:defRPr>
            </a:lvl2pPr>
            <a:lvl3pPr marL="820738" algn="l" defTabSz="547688">
              <a:defRPr sz="2400">
                <a:solidFill>
                  <a:schemeClr val="tx1"/>
                </a:solidFill>
                <a:latin typeface="Arial" charset="0"/>
              </a:defRPr>
            </a:lvl3pPr>
            <a:lvl4pPr marL="1231900" algn="l" defTabSz="547688">
              <a:defRPr sz="2400">
                <a:solidFill>
                  <a:schemeClr val="tx1"/>
                </a:solidFill>
                <a:latin typeface="Arial" charset="0"/>
              </a:defRPr>
            </a:lvl4pPr>
            <a:lvl5pPr marL="1643063" algn="l" defTabSz="547688">
              <a:defRPr sz="2400">
                <a:solidFill>
                  <a:schemeClr val="tx1"/>
                </a:solidFill>
                <a:latin typeface="Arial" charset="0"/>
              </a:defRPr>
            </a:lvl5pPr>
            <a:lvl6pPr marL="2100263" defTabSz="547688" eaLnBrk="0" fontAlgn="base" hangingPunct="0">
              <a:spcBef>
                <a:spcPct val="0"/>
              </a:spcBef>
              <a:spcAft>
                <a:spcPct val="0"/>
              </a:spcAft>
              <a:defRPr sz="2400">
                <a:solidFill>
                  <a:schemeClr val="tx1"/>
                </a:solidFill>
                <a:latin typeface="Arial" charset="0"/>
              </a:defRPr>
            </a:lvl6pPr>
            <a:lvl7pPr marL="2557463" defTabSz="547688" eaLnBrk="0" fontAlgn="base" hangingPunct="0">
              <a:spcBef>
                <a:spcPct val="0"/>
              </a:spcBef>
              <a:spcAft>
                <a:spcPct val="0"/>
              </a:spcAft>
              <a:defRPr sz="2400">
                <a:solidFill>
                  <a:schemeClr val="tx1"/>
                </a:solidFill>
                <a:latin typeface="Arial" charset="0"/>
              </a:defRPr>
            </a:lvl7pPr>
            <a:lvl8pPr marL="3014663" defTabSz="547688" eaLnBrk="0" fontAlgn="base" hangingPunct="0">
              <a:spcBef>
                <a:spcPct val="0"/>
              </a:spcBef>
              <a:spcAft>
                <a:spcPct val="0"/>
              </a:spcAft>
              <a:defRPr sz="2400">
                <a:solidFill>
                  <a:schemeClr val="tx1"/>
                </a:solidFill>
                <a:latin typeface="Arial" charset="0"/>
              </a:defRPr>
            </a:lvl8pPr>
            <a:lvl9pPr marL="3471863" defTabSz="547688"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200" dirty="0" smtClean="0">
                <a:latin typeface="Frutiger 45 Light" pitchFamily="34" charset="0"/>
              </a:rPr>
              <a:t>Know-How</a:t>
            </a:r>
            <a:endParaRPr lang="en-GB" sz="1200" dirty="0">
              <a:latin typeface="Frutiger 55 Roman" pitchFamily="34" charset="0"/>
            </a:endParaRPr>
          </a:p>
          <a:p>
            <a:pPr eaLnBrk="1" hangingPunct="1">
              <a:spcBef>
                <a:spcPct val="50000"/>
              </a:spcBef>
            </a:pPr>
            <a:r>
              <a:rPr lang="en-GB" sz="1000" b="0" dirty="0">
                <a:latin typeface="Frutiger 55 Roman" pitchFamily="34" charset="0"/>
              </a:rPr>
              <a:t>known to only a few experts</a:t>
            </a:r>
            <a:endParaRPr lang="en-GB" sz="1200" b="0" dirty="0">
              <a:latin typeface="Frutiger 55 Roman" pitchFamily="34" charset="0"/>
            </a:endParaRPr>
          </a:p>
        </p:txBody>
      </p:sp>
      <p:sp>
        <p:nvSpPr>
          <p:cNvPr id="712716" name="Text Box 12"/>
          <p:cNvSpPr txBox="1">
            <a:spLocks noChangeArrowheads="1"/>
          </p:cNvSpPr>
          <p:nvPr/>
        </p:nvSpPr>
        <p:spPr bwMode="auto">
          <a:xfrm>
            <a:off x="3086100" y="3028951"/>
            <a:ext cx="12954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730" tIns="32865" rIns="65730" bIns="32865">
            <a:spAutoFit/>
          </a:bodyPr>
          <a:lstStyle>
            <a:lvl1pPr algn="l" defTabSz="547688">
              <a:defRPr sz="2400">
                <a:solidFill>
                  <a:schemeClr val="tx1"/>
                </a:solidFill>
                <a:latin typeface="Arial" charset="0"/>
              </a:defRPr>
            </a:lvl1pPr>
            <a:lvl2pPr marL="411163" algn="l" defTabSz="547688">
              <a:defRPr sz="2400">
                <a:solidFill>
                  <a:schemeClr val="tx1"/>
                </a:solidFill>
                <a:latin typeface="Arial" charset="0"/>
              </a:defRPr>
            </a:lvl2pPr>
            <a:lvl3pPr marL="820738" algn="l" defTabSz="547688">
              <a:defRPr sz="2400">
                <a:solidFill>
                  <a:schemeClr val="tx1"/>
                </a:solidFill>
                <a:latin typeface="Arial" charset="0"/>
              </a:defRPr>
            </a:lvl3pPr>
            <a:lvl4pPr marL="1231900" algn="l" defTabSz="547688">
              <a:defRPr sz="2400">
                <a:solidFill>
                  <a:schemeClr val="tx1"/>
                </a:solidFill>
                <a:latin typeface="Arial" charset="0"/>
              </a:defRPr>
            </a:lvl4pPr>
            <a:lvl5pPr marL="1643063" algn="l" defTabSz="547688">
              <a:defRPr sz="2400">
                <a:solidFill>
                  <a:schemeClr val="tx1"/>
                </a:solidFill>
                <a:latin typeface="Arial" charset="0"/>
              </a:defRPr>
            </a:lvl5pPr>
            <a:lvl6pPr marL="2100263" defTabSz="547688" eaLnBrk="0" fontAlgn="base" hangingPunct="0">
              <a:spcBef>
                <a:spcPct val="0"/>
              </a:spcBef>
              <a:spcAft>
                <a:spcPct val="0"/>
              </a:spcAft>
              <a:defRPr sz="2400">
                <a:solidFill>
                  <a:schemeClr val="tx1"/>
                </a:solidFill>
                <a:latin typeface="Arial" charset="0"/>
              </a:defRPr>
            </a:lvl6pPr>
            <a:lvl7pPr marL="2557463" defTabSz="547688" eaLnBrk="0" fontAlgn="base" hangingPunct="0">
              <a:spcBef>
                <a:spcPct val="0"/>
              </a:spcBef>
              <a:spcAft>
                <a:spcPct val="0"/>
              </a:spcAft>
              <a:defRPr sz="2400">
                <a:solidFill>
                  <a:schemeClr val="tx1"/>
                </a:solidFill>
                <a:latin typeface="Arial" charset="0"/>
              </a:defRPr>
            </a:lvl7pPr>
            <a:lvl8pPr marL="3014663" defTabSz="547688" eaLnBrk="0" fontAlgn="base" hangingPunct="0">
              <a:spcBef>
                <a:spcPct val="0"/>
              </a:spcBef>
              <a:spcAft>
                <a:spcPct val="0"/>
              </a:spcAft>
              <a:defRPr sz="2400">
                <a:solidFill>
                  <a:schemeClr val="tx1"/>
                </a:solidFill>
                <a:latin typeface="Arial" charset="0"/>
              </a:defRPr>
            </a:lvl8pPr>
            <a:lvl9pPr marL="3471863" defTabSz="547688"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000" b="0">
                <a:latin typeface="Frutiger 55 Roman" pitchFamily="34" charset="0"/>
              </a:rPr>
              <a:t>Business secret</a:t>
            </a:r>
          </a:p>
          <a:p>
            <a:pPr eaLnBrk="1" hangingPunct="1">
              <a:spcBef>
                <a:spcPct val="50000"/>
              </a:spcBef>
            </a:pPr>
            <a:endParaRPr lang="en-GB" sz="1000" b="0">
              <a:latin typeface="Frutiger 55 Roman" pitchFamily="34" charset="0"/>
            </a:endParaRPr>
          </a:p>
          <a:p>
            <a:pPr eaLnBrk="1" hangingPunct="1">
              <a:spcBef>
                <a:spcPct val="50000"/>
              </a:spcBef>
            </a:pPr>
            <a:r>
              <a:rPr lang="en-GB" sz="1000" b="0">
                <a:latin typeface="Frutiger 55 Roman" pitchFamily="34" charset="0"/>
              </a:rPr>
              <a:t>secret</a:t>
            </a:r>
          </a:p>
          <a:p>
            <a:pPr eaLnBrk="1" hangingPunct="1">
              <a:spcBef>
                <a:spcPct val="50000"/>
              </a:spcBef>
            </a:pPr>
            <a:r>
              <a:rPr lang="en-GB" sz="1000" b="0">
                <a:latin typeface="Frutiger 55 Roman" pitchFamily="34" charset="0"/>
              </a:rPr>
              <a:t> of stable value</a:t>
            </a:r>
          </a:p>
        </p:txBody>
      </p:sp>
      <p:sp>
        <p:nvSpPr>
          <p:cNvPr id="712717" name="Text Box 13"/>
          <p:cNvSpPr txBox="1">
            <a:spLocks noChangeArrowheads="1"/>
          </p:cNvSpPr>
          <p:nvPr/>
        </p:nvSpPr>
        <p:spPr bwMode="auto">
          <a:xfrm>
            <a:off x="4431323" y="2525713"/>
            <a:ext cx="95103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730" tIns="32865" rIns="65730" bIns="32865">
            <a:spAutoFit/>
          </a:bodyPr>
          <a:lstStyle>
            <a:lvl1pPr algn="l" defTabSz="547688">
              <a:defRPr sz="2400">
                <a:solidFill>
                  <a:schemeClr val="tx1"/>
                </a:solidFill>
                <a:latin typeface="Arial" charset="0"/>
              </a:defRPr>
            </a:lvl1pPr>
            <a:lvl2pPr marL="411163" algn="l" defTabSz="547688">
              <a:defRPr sz="2400">
                <a:solidFill>
                  <a:schemeClr val="tx1"/>
                </a:solidFill>
                <a:latin typeface="Arial" charset="0"/>
              </a:defRPr>
            </a:lvl2pPr>
            <a:lvl3pPr marL="820738" algn="l" defTabSz="547688">
              <a:defRPr sz="2400">
                <a:solidFill>
                  <a:schemeClr val="tx1"/>
                </a:solidFill>
                <a:latin typeface="Arial" charset="0"/>
              </a:defRPr>
            </a:lvl3pPr>
            <a:lvl4pPr marL="1231900" algn="l" defTabSz="547688">
              <a:defRPr sz="2400">
                <a:solidFill>
                  <a:schemeClr val="tx1"/>
                </a:solidFill>
                <a:latin typeface="Arial" charset="0"/>
              </a:defRPr>
            </a:lvl4pPr>
            <a:lvl5pPr marL="1643063" algn="l" defTabSz="547688">
              <a:defRPr sz="2400">
                <a:solidFill>
                  <a:schemeClr val="tx1"/>
                </a:solidFill>
                <a:latin typeface="Arial" charset="0"/>
              </a:defRPr>
            </a:lvl5pPr>
            <a:lvl6pPr marL="2100263" defTabSz="547688" eaLnBrk="0" fontAlgn="base" hangingPunct="0">
              <a:spcBef>
                <a:spcPct val="0"/>
              </a:spcBef>
              <a:spcAft>
                <a:spcPct val="0"/>
              </a:spcAft>
              <a:defRPr sz="2400">
                <a:solidFill>
                  <a:schemeClr val="tx1"/>
                </a:solidFill>
                <a:latin typeface="Arial" charset="0"/>
              </a:defRPr>
            </a:lvl6pPr>
            <a:lvl7pPr marL="2557463" defTabSz="547688" eaLnBrk="0" fontAlgn="base" hangingPunct="0">
              <a:spcBef>
                <a:spcPct val="0"/>
              </a:spcBef>
              <a:spcAft>
                <a:spcPct val="0"/>
              </a:spcAft>
              <a:defRPr sz="2400">
                <a:solidFill>
                  <a:schemeClr val="tx1"/>
                </a:solidFill>
                <a:latin typeface="Arial" charset="0"/>
              </a:defRPr>
            </a:lvl7pPr>
            <a:lvl8pPr marL="3014663" defTabSz="547688" eaLnBrk="0" fontAlgn="base" hangingPunct="0">
              <a:spcBef>
                <a:spcPct val="0"/>
              </a:spcBef>
              <a:spcAft>
                <a:spcPct val="0"/>
              </a:spcAft>
              <a:defRPr sz="2400">
                <a:solidFill>
                  <a:schemeClr val="tx1"/>
                </a:solidFill>
                <a:latin typeface="Arial" charset="0"/>
              </a:defRPr>
            </a:lvl8pPr>
            <a:lvl9pPr marL="3471863" defTabSz="547688"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200">
                <a:latin typeface="Frutiger 45 Light" pitchFamily="34" charset="0"/>
              </a:rPr>
              <a:t>Patent rights*</a:t>
            </a:r>
          </a:p>
        </p:txBody>
      </p:sp>
      <p:sp>
        <p:nvSpPr>
          <p:cNvPr id="712718" name="Text Box 14"/>
          <p:cNvSpPr txBox="1">
            <a:spLocks noChangeArrowheads="1"/>
          </p:cNvSpPr>
          <p:nvPr/>
        </p:nvSpPr>
        <p:spPr bwMode="auto">
          <a:xfrm>
            <a:off x="4330213" y="3995739"/>
            <a:ext cx="1378926"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730" tIns="32865" rIns="65730" bIns="32865">
            <a:spAutoFit/>
          </a:bodyPr>
          <a:lstStyle>
            <a:lvl1pPr algn="l" defTabSz="547688">
              <a:defRPr sz="2400">
                <a:solidFill>
                  <a:schemeClr val="tx1"/>
                </a:solidFill>
                <a:latin typeface="Arial" charset="0"/>
              </a:defRPr>
            </a:lvl1pPr>
            <a:lvl2pPr marL="411163" algn="l" defTabSz="547688">
              <a:defRPr sz="2400">
                <a:solidFill>
                  <a:schemeClr val="tx1"/>
                </a:solidFill>
                <a:latin typeface="Arial" charset="0"/>
              </a:defRPr>
            </a:lvl2pPr>
            <a:lvl3pPr marL="820738" algn="l" defTabSz="547688">
              <a:defRPr sz="2400">
                <a:solidFill>
                  <a:schemeClr val="tx1"/>
                </a:solidFill>
                <a:latin typeface="Arial" charset="0"/>
              </a:defRPr>
            </a:lvl3pPr>
            <a:lvl4pPr marL="1231900" algn="l" defTabSz="547688">
              <a:defRPr sz="2400">
                <a:solidFill>
                  <a:schemeClr val="tx1"/>
                </a:solidFill>
                <a:latin typeface="Arial" charset="0"/>
              </a:defRPr>
            </a:lvl4pPr>
            <a:lvl5pPr marL="1643063" algn="l" defTabSz="547688">
              <a:defRPr sz="2400">
                <a:solidFill>
                  <a:schemeClr val="tx1"/>
                </a:solidFill>
                <a:latin typeface="Arial" charset="0"/>
              </a:defRPr>
            </a:lvl5pPr>
            <a:lvl6pPr marL="2100263" defTabSz="547688" eaLnBrk="0" fontAlgn="base" hangingPunct="0">
              <a:spcBef>
                <a:spcPct val="0"/>
              </a:spcBef>
              <a:spcAft>
                <a:spcPct val="0"/>
              </a:spcAft>
              <a:defRPr sz="2400">
                <a:solidFill>
                  <a:schemeClr val="tx1"/>
                </a:solidFill>
                <a:latin typeface="Arial" charset="0"/>
              </a:defRPr>
            </a:lvl6pPr>
            <a:lvl7pPr marL="2557463" defTabSz="547688" eaLnBrk="0" fontAlgn="base" hangingPunct="0">
              <a:spcBef>
                <a:spcPct val="0"/>
              </a:spcBef>
              <a:spcAft>
                <a:spcPct val="0"/>
              </a:spcAft>
              <a:defRPr sz="2400">
                <a:solidFill>
                  <a:schemeClr val="tx1"/>
                </a:solidFill>
                <a:latin typeface="Arial" charset="0"/>
              </a:defRPr>
            </a:lvl7pPr>
            <a:lvl8pPr marL="3014663" defTabSz="547688" eaLnBrk="0" fontAlgn="base" hangingPunct="0">
              <a:spcBef>
                <a:spcPct val="0"/>
              </a:spcBef>
              <a:spcAft>
                <a:spcPct val="0"/>
              </a:spcAft>
              <a:defRPr sz="2400">
                <a:solidFill>
                  <a:schemeClr val="tx1"/>
                </a:solidFill>
                <a:latin typeface="Arial" charset="0"/>
              </a:defRPr>
            </a:lvl8pPr>
            <a:lvl9pPr marL="3471863" defTabSz="547688"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200">
                <a:latin typeface="Frutiger 45 Light" pitchFamily="34" charset="0"/>
              </a:rPr>
              <a:t>Copyrights</a:t>
            </a:r>
            <a:r>
              <a:rPr lang="en-GB" sz="1200">
                <a:latin typeface="Frutiger 55 Roman" pitchFamily="34" charset="0"/>
              </a:rPr>
              <a:t>*</a:t>
            </a:r>
          </a:p>
        </p:txBody>
      </p:sp>
      <p:sp>
        <p:nvSpPr>
          <p:cNvPr id="712719" name="Text Box 15"/>
          <p:cNvSpPr txBox="1">
            <a:spLocks noChangeArrowheads="1"/>
          </p:cNvSpPr>
          <p:nvPr/>
        </p:nvSpPr>
        <p:spPr bwMode="auto">
          <a:xfrm>
            <a:off x="3834912" y="5100638"/>
            <a:ext cx="1447800"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730" tIns="32865" rIns="65730" bIns="32865">
            <a:spAutoFit/>
          </a:bodyPr>
          <a:lstStyle>
            <a:lvl1pPr algn="l" defTabSz="547688">
              <a:defRPr sz="2400">
                <a:solidFill>
                  <a:schemeClr val="tx1"/>
                </a:solidFill>
                <a:latin typeface="Arial" charset="0"/>
              </a:defRPr>
            </a:lvl1pPr>
            <a:lvl2pPr marL="411163" algn="l" defTabSz="547688">
              <a:defRPr sz="2400">
                <a:solidFill>
                  <a:schemeClr val="tx1"/>
                </a:solidFill>
                <a:latin typeface="Arial" charset="0"/>
              </a:defRPr>
            </a:lvl2pPr>
            <a:lvl3pPr marL="820738" algn="l" defTabSz="547688">
              <a:defRPr sz="2400">
                <a:solidFill>
                  <a:schemeClr val="tx1"/>
                </a:solidFill>
                <a:latin typeface="Arial" charset="0"/>
              </a:defRPr>
            </a:lvl3pPr>
            <a:lvl4pPr marL="1231900" algn="l" defTabSz="547688">
              <a:defRPr sz="2400">
                <a:solidFill>
                  <a:schemeClr val="tx1"/>
                </a:solidFill>
                <a:latin typeface="Arial" charset="0"/>
              </a:defRPr>
            </a:lvl4pPr>
            <a:lvl5pPr marL="1643063" algn="l" defTabSz="547688">
              <a:defRPr sz="2400">
                <a:solidFill>
                  <a:schemeClr val="tx1"/>
                </a:solidFill>
                <a:latin typeface="Arial" charset="0"/>
              </a:defRPr>
            </a:lvl5pPr>
            <a:lvl6pPr marL="2100263" defTabSz="547688" eaLnBrk="0" fontAlgn="base" hangingPunct="0">
              <a:spcBef>
                <a:spcPct val="0"/>
              </a:spcBef>
              <a:spcAft>
                <a:spcPct val="0"/>
              </a:spcAft>
              <a:defRPr sz="2400">
                <a:solidFill>
                  <a:schemeClr val="tx1"/>
                </a:solidFill>
                <a:latin typeface="Arial" charset="0"/>
              </a:defRPr>
            </a:lvl6pPr>
            <a:lvl7pPr marL="2557463" defTabSz="547688" eaLnBrk="0" fontAlgn="base" hangingPunct="0">
              <a:spcBef>
                <a:spcPct val="0"/>
              </a:spcBef>
              <a:spcAft>
                <a:spcPct val="0"/>
              </a:spcAft>
              <a:defRPr sz="2400">
                <a:solidFill>
                  <a:schemeClr val="tx1"/>
                </a:solidFill>
                <a:latin typeface="Arial" charset="0"/>
              </a:defRPr>
            </a:lvl7pPr>
            <a:lvl8pPr marL="3014663" defTabSz="547688" eaLnBrk="0" fontAlgn="base" hangingPunct="0">
              <a:spcBef>
                <a:spcPct val="0"/>
              </a:spcBef>
              <a:spcAft>
                <a:spcPct val="0"/>
              </a:spcAft>
              <a:defRPr sz="2400">
                <a:solidFill>
                  <a:schemeClr val="tx1"/>
                </a:solidFill>
                <a:latin typeface="Arial" charset="0"/>
              </a:defRPr>
            </a:lvl8pPr>
            <a:lvl9pPr marL="3471863" defTabSz="547688"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000" b="0">
                <a:latin typeface="Frutiger 55 Roman" pitchFamily="34" charset="0"/>
              </a:rPr>
              <a:t>„mixed“ licence</a:t>
            </a:r>
          </a:p>
        </p:txBody>
      </p:sp>
      <p:sp>
        <p:nvSpPr>
          <p:cNvPr id="712720" name="Line 16"/>
          <p:cNvSpPr>
            <a:spLocks noChangeShapeType="1"/>
          </p:cNvSpPr>
          <p:nvPr/>
        </p:nvSpPr>
        <p:spPr bwMode="auto">
          <a:xfrm flipH="1">
            <a:off x="4281854" y="3757613"/>
            <a:ext cx="0" cy="1230312"/>
          </a:xfrm>
          <a:prstGeom prst="line">
            <a:avLst/>
          </a:prstGeom>
          <a:noFill/>
          <a:ln w="28575">
            <a:solidFill>
              <a:srgbClr val="FF172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2721" name="Text Box 17"/>
          <p:cNvSpPr txBox="1">
            <a:spLocks noChangeArrowheads="1"/>
          </p:cNvSpPr>
          <p:nvPr/>
        </p:nvSpPr>
        <p:spPr bwMode="auto">
          <a:xfrm>
            <a:off x="5673969" y="1751013"/>
            <a:ext cx="2064727"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730" tIns="32865" rIns="65730" bIns="32865">
            <a:spAutoFit/>
          </a:bodyPr>
          <a:lstStyle>
            <a:lvl1pPr algn="l" defTabSz="547688">
              <a:defRPr sz="2400">
                <a:solidFill>
                  <a:schemeClr val="tx1"/>
                </a:solidFill>
                <a:latin typeface="Arial" charset="0"/>
              </a:defRPr>
            </a:lvl1pPr>
            <a:lvl2pPr marL="411163" algn="l" defTabSz="547688">
              <a:defRPr sz="2400">
                <a:solidFill>
                  <a:schemeClr val="tx1"/>
                </a:solidFill>
                <a:latin typeface="Arial" charset="0"/>
              </a:defRPr>
            </a:lvl2pPr>
            <a:lvl3pPr marL="820738" algn="l" defTabSz="547688">
              <a:defRPr sz="2400">
                <a:solidFill>
                  <a:schemeClr val="tx1"/>
                </a:solidFill>
                <a:latin typeface="Arial" charset="0"/>
              </a:defRPr>
            </a:lvl3pPr>
            <a:lvl4pPr marL="1231900" algn="l" defTabSz="547688">
              <a:defRPr sz="2400">
                <a:solidFill>
                  <a:schemeClr val="tx1"/>
                </a:solidFill>
                <a:latin typeface="Arial" charset="0"/>
              </a:defRPr>
            </a:lvl4pPr>
            <a:lvl5pPr marL="1643063" algn="l" defTabSz="547688">
              <a:defRPr sz="2400">
                <a:solidFill>
                  <a:schemeClr val="tx1"/>
                </a:solidFill>
                <a:latin typeface="Arial" charset="0"/>
              </a:defRPr>
            </a:lvl5pPr>
            <a:lvl6pPr marL="2100263" defTabSz="547688" eaLnBrk="0" fontAlgn="base" hangingPunct="0">
              <a:spcBef>
                <a:spcPct val="0"/>
              </a:spcBef>
              <a:spcAft>
                <a:spcPct val="0"/>
              </a:spcAft>
              <a:defRPr sz="2400">
                <a:solidFill>
                  <a:schemeClr val="tx1"/>
                </a:solidFill>
                <a:latin typeface="Arial" charset="0"/>
              </a:defRPr>
            </a:lvl6pPr>
            <a:lvl7pPr marL="2557463" defTabSz="547688" eaLnBrk="0" fontAlgn="base" hangingPunct="0">
              <a:spcBef>
                <a:spcPct val="0"/>
              </a:spcBef>
              <a:spcAft>
                <a:spcPct val="0"/>
              </a:spcAft>
              <a:defRPr sz="2400">
                <a:solidFill>
                  <a:schemeClr val="tx1"/>
                </a:solidFill>
                <a:latin typeface="Arial" charset="0"/>
              </a:defRPr>
            </a:lvl7pPr>
            <a:lvl8pPr marL="3014663" defTabSz="547688" eaLnBrk="0" fontAlgn="base" hangingPunct="0">
              <a:spcBef>
                <a:spcPct val="0"/>
              </a:spcBef>
              <a:spcAft>
                <a:spcPct val="0"/>
              </a:spcAft>
              <a:defRPr sz="2400">
                <a:solidFill>
                  <a:schemeClr val="tx1"/>
                </a:solidFill>
                <a:latin typeface="Arial" charset="0"/>
              </a:defRPr>
            </a:lvl8pPr>
            <a:lvl9pPr marL="3471863" defTabSz="547688" eaLnBrk="0" fontAlgn="base" hangingPunct="0">
              <a:spcBef>
                <a:spcPct val="0"/>
              </a:spcBef>
              <a:spcAft>
                <a:spcPct val="0"/>
              </a:spcAft>
              <a:defRPr sz="2400">
                <a:solidFill>
                  <a:schemeClr val="tx1"/>
                </a:solidFill>
                <a:latin typeface="Arial" charset="0"/>
              </a:defRPr>
            </a:lvl9pPr>
          </a:lstStyle>
          <a:p>
            <a:pPr eaLnBrk="1" hangingPunct="1">
              <a:lnSpc>
                <a:spcPct val="75000"/>
              </a:lnSpc>
              <a:spcBef>
                <a:spcPct val="50000"/>
              </a:spcBef>
            </a:pPr>
            <a:r>
              <a:rPr lang="en-GB" sz="1000" b="0">
                <a:latin typeface="Frutiger 55 Roman" pitchFamily="34" charset="0"/>
              </a:rPr>
              <a:t>processes</a:t>
            </a:r>
          </a:p>
          <a:p>
            <a:pPr eaLnBrk="1" hangingPunct="1">
              <a:lnSpc>
                <a:spcPct val="75000"/>
              </a:lnSpc>
              <a:spcBef>
                <a:spcPct val="50000"/>
              </a:spcBef>
            </a:pPr>
            <a:r>
              <a:rPr lang="en-GB" sz="1000" b="0">
                <a:latin typeface="Frutiger 55 Roman" pitchFamily="34" charset="0"/>
              </a:rPr>
              <a:t>products</a:t>
            </a:r>
          </a:p>
          <a:p>
            <a:pPr eaLnBrk="1" hangingPunct="1">
              <a:lnSpc>
                <a:spcPct val="75000"/>
              </a:lnSpc>
              <a:spcBef>
                <a:spcPct val="50000"/>
              </a:spcBef>
            </a:pPr>
            <a:r>
              <a:rPr lang="en-GB" sz="1000" b="0">
                <a:latin typeface="Frutiger 55 Roman" pitchFamily="34" charset="0"/>
              </a:rPr>
              <a:t>formulas</a:t>
            </a:r>
          </a:p>
          <a:p>
            <a:pPr eaLnBrk="1" hangingPunct="1">
              <a:lnSpc>
                <a:spcPct val="75000"/>
              </a:lnSpc>
              <a:spcBef>
                <a:spcPct val="50000"/>
              </a:spcBef>
            </a:pPr>
            <a:r>
              <a:rPr lang="en-GB" sz="1000" b="0">
                <a:latin typeface="Frutiger 55 Roman" pitchFamily="34" charset="0"/>
              </a:rPr>
              <a:t>utility models</a:t>
            </a:r>
          </a:p>
        </p:txBody>
      </p:sp>
      <p:sp>
        <p:nvSpPr>
          <p:cNvPr id="712722" name="Line 18"/>
          <p:cNvSpPr>
            <a:spLocks noChangeShapeType="1"/>
          </p:cNvSpPr>
          <p:nvPr/>
        </p:nvSpPr>
        <p:spPr bwMode="auto">
          <a:xfrm flipV="1">
            <a:off x="4844561" y="2078039"/>
            <a:ext cx="779585" cy="415925"/>
          </a:xfrm>
          <a:prstGeom prst="line">
            <a:avLst/>
          </a:prstGeom>
          <a:noFill/>
          <a:ln w="28575">
            <a:solidFill>
              <a:srgbClr val="FF172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2723" name="Text Box 19"/>
          <p:cNvSpPr txBox="1">
            <a:spLocks noChangeArrowheads="1"/>
          </p:cNvSpPr>
          <p:nvPr/>
        </p:nvSpPr>
        <p:spPr bwMode="auto">
          <a:xfrm>
            <a:off x="6888774" y="3940176"/>
            <a:ext cx="114446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730" tIns="32865" rIns="65730" bIns="32865">
            <a:spAutoFit/>
          </a:bodyPr>
          <a:lstStyle>
            <a:lvl1pPr algn="l" defTabSz="547688">
              <a:defRPr sz="2400">
                <a:solidFill>
                  <a:schemeClr val="tx1"/>
                </a:solidFill>
                <a:latin typeface="Arial" charset="0"/>
              </a:defRPr>
            </a:lvl1pPr>
            <a:lvl2pPr marL="411163" algn="l" defTabSz="547688">
              <a:defRPr sz="2400">
                <a:solidFill>
                  <a:schemeClr val="tx1"/>
                </a:solidFill>
                <a:latin typeface="Arial" charset="0"/>
              </a:defRPr>
            </a:lvl2pPr>
            <a:lvl3pPr marL="820738" algn="l" defTabSz="547688">
              <a:defRPr sz="2400">
                <a:solidFill>
                  <a:schemeClr val="tx1"/>
                </a:solidFill>
                <a:latin typeface="Arial" charset="0"/>
              </a:defRPr>
            </a:lvl3pPr>
            <a:lvl4pPr marL="1231900" algn="l" defTabSz="547688">
              <a:defRPr sz="2400">
                <a:solidFill>
                  <a:schemeClr val="tx1"/>
                </a:solidFill>
                <a:latin typeface="Arial" charset="0"/>
              </a:defRPr>
            </a:lvl4pPr>
            <a:lvl5pPr marL="1643063" algn="l" defTabSz="547688">
              <a:defRPr sz="2400">
                <a:solidFill>
                  <a:schemeClr val="tx1"/>
                </a:solidFill>
                <a:latin typeface="Arial" charset="0"/>
              </a:defRPr>
            </a:lvl5pPr>
            <a:lvl6pPr marL="2100263" defTabSz="547688" eaLnBrk="0" fontAlgn="base" hangingPunct="0">
              <a:spcBef>
                <a:spcPct val="0"/>
              </a:spcBef>
              <a:spcAft>
                <a:spcPct val="0"/>
              </a:spcAft>
              <a:defRPr sz="2400">
                <a:solidFill>
                  <a:schemeClr val="tx1"/>
                </a:solidFill>
                <a:latin typeface="Arial" charset="0"/>
              </a:defRPr>
            </a:lvl6pPr>
            <a:lvl7pPr marL="2557463" defTabSz="547688" eaLnBrk="0" fontAlgn="base" hangingPunct="0">
              <a:spcBef>
                <a:spcPct val="0"/>
              </a:spcBef>
              <a:spcAft>
                <a:spcPct val="0"/>
              </a:spcAft>
              <a:defRPr sz="2400">
                <a:solidFill>
                  <a:schemeClr val="tx1"/>
                </a:solidFill>
                <a:latin typeface="Arial" charset="0"/>
              </a:defRPr>
            </a:lvl7pPr>
            <a:lvl8pPr marL="3014663" defTabSz="547688" eaLnBrk="0" fontAlgn="base" hangingPunct="0">
              <a:spcBef>
                <a:spcPct val="0"/>
              </a:spcBef>
              <a:spcAft>
                <a:spcPct val="0"/>
              </a:spcAft>
              <a:defRPr sz="2400">
                <a:solidFill>
                  <a:schemeClr val="tx1"/>
                </a:solidFill>
                <a:latin typeface="Arial" charset="0"/>
              </a:defRPr>
            </a:lvl8pPr>
            <a:lvl9pPr marL="3471863" defTabSz="547688" eaLnBrk="0" fontAlgn="base" hangingPunct="0">
              <a:spcBef>
                <a:spcPct val="0"/>
              </a:spcBef>
              <a:spcAft>
                <a:spcPct val="0"/>
              </a:spcAft>
              <a:defRPr sz="2400">
                <a:solidFill>
                  <a:schemeClr val="tx1"/>
                </a:solidFill>
                <a:latin typeface="Arial" charset="0"/>
              </a:defRPr>
            </a:lvl9pPr>
          </a:lstStyle>
          <a:p>
            <a:pPr eaLnBrk="1" hangingPunct="1">
              <a:lnSpc>
                <a:spcPct val="75000"/>
              </a:lnSpc>
              <a:spcBef>
                <a:spcPct val="50000"/>
              </a:spcBef>
            </a:pPr>
            <a:r>
              <a:rPr lang="en-GB" sz="1000" b="0">
                <a:latin typeface="Frutiger 55 Roman" pitchFamily="34" charset="0"/>
              </a:rPr>
              <a:t>logos</a:t>
            </a:r>
          </a:p>
          <a:p>
            <a:pPr eaLnBrk="1" hangingPunct="1">
              <a:lnSpc>
                <a:spcPct val="75000"/>
              </a:lnSpc>
              <a:spcBef>
                <a:spcPct val="50000"/>
              </a:spcBef>
            </a:pPr>
            <a:r>
              <a:rPr lang="en-GB" sz="1000" b="0">
                <a:latin typeface="Frutiger 55 Roman" pitchFamily="34" charset="0"/>
              </a:rPr>
              <a:t>names</a:t>
            </a:r>
          </a:p>
          <a:p>
            <a:pPr eaLnBrk="1" hangingPunct="1">
              <a:lnSpc>
                <a:spcPct val="75000"/>
              </a:lnSpc>
              <a:spcBef>
                <a:spcPct val="50000"/>
              </a:spcBef>
            </a:pPr>
            <a:r>
              <a:rPr lang="en-GB" sz="1000" b="0">
                <a:latin typeface="Frutiger 55 Roman" pitchFamily="34" charset="0"/>
              </a:rPr>
              <a:t>slogans</a:t>
            </a:r>
          </a:p>
        </p:txBody>
      </p:sp>
      <p:sp>
        <p:nvSpPr>
          <p:cNvPr id="712724" name="Line 20"/>
          <p:cNvSpPr>
            <a:spLocks noChangeShapeType="1"/>
          </p:cNvSpPr>
          <p:nvPr/>
        </p:nvSpPr>
        <p:spPr bwMode="auto">
          <a:xfrm>
            <a:off x="6321670" y="3700464"/>
            <a:ext cx="596412" cy="504825"/>
          </a:xfrm>
          <a:prstGeom prst="line">
            <a:avLst/>
          </a:prstGeom>
          <a:noFill/>
          <a:ln w="28575">
            <a:solidFill>
              <a:srgbClr val="FF172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2725" name="Text Box 21"/>
          <p:cNvSpPr txBox="1">
            <a:spLocks noChangeArrowheads="1"/>
          </p:cNvSpPr>
          <p:nvPr/>
        </p:nvSpPr>
        <p:spPr bwMode="auto">
          <a:xfrm>
            <a:off x="5754566" y="4673601"/>
            <a:ext cx="1263162"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730" tIns="32865" rIns="65730" bIns="32865">
            <a:spAutoFit/>
          </a:bodyPr>
          <a:lstStyle>
            <a:lvl1pPr algn="l" defTabSz="547688">
              <a:defRPr sz="2400">
                <a:solidFill>
                  <a:schemeClr val="tx1"/>
                </a:solidFill>
                <a:latin typeface="Arial" charset="0"/>
              </a:defRPr>
            </a:lvl1pPr>
            <a:lvl2pPr marL="411163" algn="l" defTabSz="547688">
              <a:defRPr sz="2400">
                <a:solidFill>
                  <a:schemeClr val="tx1"/>
                </a:solidFill>
                <a:latin typeface="Arial" charset="0"/>
              </a:defRPr>
            </a:lvl2pPr>
            <a:lvl3pPr marL="820738" algn="l" defTabSz="547688">
              <a:defRPr sz="2400">
                <a:solidFill>
                  <a:schemeClr val="tx1"/>
                </a:solidFill>
                <a:latin typeface="Arial" charset="0"/>
              </a:defRPr>
            </a:lvl3pPr>
            <a:lvl4pPr marL="1231900" algn="l" defTabSz="547688">
              <a:defRPr sz="2400">
                <a:solidFill>
                  <a:schemeClr val="tx1"/>
                </a:solidFill>
                <a:latin typeface="Arial" charset="0"/>
              </a:defRPr>
            </a:lvl4pPr>
            <a:lvl5pPr marL="1643063" algn="l" defTabSz="547688">
              <a:defRPr sz="2400">
                <a:solidFill>
                  <a:schemeClr val="tx1"/>
                </a:solidFill>
                <a:latin typeface="Arial" charset="0"/>
              </a:defRPr>
            </a:lvl5pPr>
            <a:lvl6pPr marL="2100263" defTabSz="547688" eaLnBrk="0" fontAlgn="base" hangingPunct="0">
              <a:spcBef>
                <a:spcPct val="0"/>
              </a:spcBef>
              <a:spcAft>
                <a:spcPct val="0"/>
              </a:spcAft>
              <a:defRPr sz="2400">
                <a:solidFill>
                  <a:schemeClr val="tx1"/>
                </a:solidFill>
                <a:latin typeface="Arial" charset="0"/>
              </a:defRPr>
            </a:lvl6pPr>
            <a:lvl7pPr marL="2557463" defTabSz="547688" eaLnBrk="0" fontAlgn="base" hangingPunct="0">
              <a:spcBef>
                <a:spcPct val="0"/>
              </a:spcBef>
              <a:spcAft>
                <a:spcPct val="0"/>
              </a:spcAft>
              <a:defRPr sz="2400">
                <a:solidFill>
                  <a:schemeClr val="tx1"/>
                </a:solidFill>
                <a:latin typeface="Arial" charset="0"/>
              </a:defRPr>
            </a:lvl7pPr>
            <a:lvl8pPr marL="3014663" defTabSz="547688" eaLnBrk="0" fontAlgn="base" hangingPunct="0">
              <a:spcBef>
                <a:spcPct val="0"/>
              </a:spcBef>
              <a:spcAft>
                <a:spcPct val="0"/>
              </a:spcAft>
              <a:defRPr sz="2400">
                <a:solidFill>
                  <a:schemeClr val="tx1"/>
                </a:solidFill>
                <a:latin typeface="Arial" charset="0"/>
              </a:defRPr>
            </a:lvl8pPr>
            <a:lvl9pPr marL="3471863" defTabSz="547688" eaLnBrk="0" fontAlgn="base" hangingPunct="0">
              <a:spcBef>
                <a:spcPct val="0"/>
              </a:spcBef>
              <a:spcAft>
                <a:spcPct val="0"/>
              </a:spcAft>
              <a:defRPr sz="2400">
                <a:solidFill>
                  <a:schemeClr val="tx1"/>
                </a:solidFill>
                <a:latin typeface="Arial" charset="0"/>
              </a:defRPr>
            </a:lvl9pPr>
          </a:lstStyle>
          <a:p>
            <a:pPr eaLnBrk="1" hangingPunct="1">
              <a:lnSpc>
                <a:spcPct val="75000"/>
              </a:lnSpc>
              <a:spcBef>
                <a:spcPct val="50000"/>
              </a:spcBef>
            </a:pPr>
            <a:r>
              <a:rPr lang="en-GB" sz="1000" b="0">
                <a:latin typeface="Frutiger 55 Roman" pitchFamily="34" charset="0"/>
              </a:rPr>
              <a:t>illustrations</a:t>
            </a:r>
          </a:p>
          <a:p>
            <a:pPr eaLnBrk="1" hangingPunct="1">
              <a:lnSpc>
                <a:spcPct val="75000"/>
              </a:lnSpc>
              <a:spcBef>
                <a:spcPct val="50000"/>
              </a:spcBef>
            </a:pPr>
            <a:r>
              <a:rPr lang="en-GB" sz="1000" b="0">
                <a:latin typeface="Frutiger 55 Roman" pitchFamily="34" charset="0"/>
              </a:rPr>
              <a:t>science</a:t>
            </a:r>
          </a:p>
          <a:p>
            <a:pPr eaLnBrk="1" hangingPunct="1">
              <a:lnSpc>
                <a:spcPct val="75000"/>
              </a:lnSpc>
              <a:spcBef>
                <a:spcPct val="50000"/>
              </a:spcBef>
            </a:pPr>
            <a:r>
              <a:rPr lang="en-GB" sz="1000" b="0">
                <a:latin typeface="Frutiger 55 Roman" pitchFamily="34" charset="0"/>
              </a:rPr>
              <a:t>art/literature</a:t>
            </a:r>
          </a:p>
        </p:txBody>
      </p:sp>
      <p:sp>
        <p:nvSpPr>
          <p:cNvPr id="712726" name="Line 22"/>
          <p:cNvSpPr>
            <a:spLocks noChangeShapeType="1"/>
          </p:cNvSpPr>
          <p:nvPr/>
        </p:nvSpPr>
        <p:spPr bwMode="auto">
          <a:xfrm>
            <a:off x="4828443" y="4371975"/>
            <a:ext cx="895350" cy="560388"/>
          </a:xfrm>
          <a:prstGeom prst="line">
            <a:avLst/>
          </a:prstGeom>
          <a:noFill/>
          <a:ln w="28575">
            <a:solidFill>
              <a:srgbClr val="FF172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2727" name="Rectangle 23"/>
          <p:cNvSpPr>
            <a:spLocks noChangeArrowheads="1"/>
          </p:cNvSpPr>
          <p:nvPr/>
        </p:nvSpPr>
        <p:spPr bwMode="auto">
          <a:xfrm>
            <a:off x="668216" y="520700"/>
            <a:ext cx="7971692" cy="1041400"/>
          </a:xfrm>
          <a:prstGeom prst="rect">
            <a:avLst/>
          </a:prstGeom>
          <a:noFill/>
          <a:ln w="15875" algn="ctr">
            <a:solidFill>
              <a:schemeClr val="tx1"/>
            </a:solidFill>
            <a:miter lim="800000"/>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33197207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12721"/>
                                        </p:tgtEl>
                                        <p:attrNameLst>
                                          <p:attrName>style.visibility</p:attrName>
                                        </p:attrNameLst>
                                      </p:cBhvr>
                                      <p:to>
                                        <p:strVal val="visible"/>
                                      </p:to>
                                    </p:set>
                                    <p:animEffect transition="in" filter="wipe(right)">
                                      <p:cBhvr>
                                        <p:cTn id="7" dur="500"/>
                                        <p:tgtEl>
                                          <p:spTgt spid="7127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12725"/>
                                        </p:tgtEl>
                                        <p:attrNameLst>
                                          <p:attrName>style.visibility</p:attrName>
                                        </p:attrNameLst>
                                      </p:cBhvr>
                                      <p:to>
                                        <p:strVal val="visible"/>
                                      </p:to>
                                    </p:set>
                                    <p:animEffect transition="in" filter="wipe(right)">
                                      <p:cBhvr>
                                        <p:cTn id="12" dur="500"/>
                                        <p:tgtEl>
                                          <p:spTgt spid="712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12723"/>
                                        </p:tgtEl>
                                        <p:attrNameLst>
                                          <p:attrName>style.visibility</p:attrName>
                                        </p:attrNameLst>
                                      </p:cBhvr>
                                      <p:to>
                                        <p:strVal val="visible"/>
                                      </p:to>
                                    </p:set>
                                    <p:animEffect transition="in" filter="wipe(right)">
                                      <p:cBhvr>
                                        <p:cTn id="17" dur="500"/>
                                        <p:tgtEl>
                                          <p:spTgt spid="7127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2719"/>
                                        </p:tgtEl>
                                        <p:attrNameLst>
                                          <p:attrName>style.visibility</p:attrName>
                                        </p:attrNameLst>
                                      </p:cBhvr>
                                      <p:to>
                                        <p:strVal val="visible"/>
                                      </p:to>
                                    </p:set>
                                    <p:animEffect transition="in" filter="wipe(down)">
                                      <p:cBhvr>
                                        <p:cTn id="22" dur="500"/>
                                        <p:tgtEl>
                                          <p:spTgt spid="7127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712712"/>
                                        </p:tgtEl>
                                        <p:attrNameLst>
                                          <p:attrName>style.visibility</p:attrName>
                                        </p:attrNameLst>
                                      </p:cBhvr>
                                      <p:to>
                                        <p:strVal val="visible"/>
                                      </p:to>
                                    </p:set>
                                    <p:anim calcmode="lin" valueType="num">
                                      <p:cBhvr>
                                        <p:cTn id="27" dur="1000" fill="hold"/>
                                        <p:tgtEl>
                                          <p:spTgt spid="712712"/>
                                        </p:tgtEl>
                                        <p:attrNameLst>
                                          <p:attrName>ppt_w</p:attrName>
                                        </p:attrNameLst>
                                      </p:cBhvr>
                                      <p:tavLst>
                                        <p:tav tm="0">
                                          <p:val>
                                            <p:fltVal val="0"/>
                                          </p:val>
                                        </p:tav>
                                        <p:tav tm="100000">
                                          <p:val>
                                            <p:strVal val="#ppt_w"/>
                                          </p:val>
                                        </p:tav>
                                      </p:tavLst>
                                    </p:anim>
                                    <p:anim calcmode="lin" valueType="num">
                                      <p:cBhvr>
                                        <p:cTn id="28" dur="1000" fill="hold"/>
                                        <p:tgtEl>
                                          <p:spTgt spid="712712"/>
                                        </p:tgtEl>
                                        <p:attrNameLst>
                                          <p:attrName>ppt_h</p:attrName>
                                        </p:attrNameLst>
                                      </p:cBhvr>
                                      <p:tavLst>
                                        <p:tav tm="0">
                                          <p:val>
                                            <p:fltVal val="0"/>
                                          </p:val>
                                        </p:tav>
                                        <p:tav tm="100000">
                                          <p:val>
                                            <p:strVal val="#ppt_h"/>
                                          </p:val>
                                        </p:tav>
                                      </p:tavLst>
                                    </p:anim>
                                    <p:anim calcmode="lin" valueType="num">
                                      <p:cBhvr>
                                        <p:cTn id="29" dur="1000" fill="hold"/>
                                        <p:tgtEl>
                                          <p:spTgt spid="71271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127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12" grpId="0" animBg="1"/>
      <p:bldP spid="712719" grpId="0" autoUpdateAnimBg="0"/>
      <p:bldP spid="712721" grpId="0" autoUpdateAnimBg="0"/>
      <p:bldP spid="712723" grpId="0" autoUpdateAnimBg="0"/>
      <p:bldP spid="71272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Text Box 2"/>
          <p:cNvSpPr txBox="1">
            <a:spLocks noChangeArrowheads="1"/>
          </p:cNvSpPr>
          <p:nvPr/>
        </p:nvSpPr>
        <p:spPr bwMode="auto">
          <a:xfrm>
            <a:off x="984250" y="1387475"/>
            <a:ext cx="530225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800" b="1" dirty="0">
                <a:latin typeface="Frutiger 45 Light" pitchFamily="34" charset="0"/>
              </a:rPr>
              <a:t>If everything is under control you are just not driving </a:t>
            </a:r>
          </a:p>
          <a:p>
            <a:r>
              <a:rPr lang="en-GB" sz="2800" b="1" dirty="0">
                <a:latin typeface="Frutiger 45 Light" pitchFamily="34" charset="0"/>
              </a:rPr>
              <a:t>fast enough.</a:t>
            </a:r>
          </a:p>
        </p:txBody>
      </p:sp>
      <p:sp>
        <p:nvSpPr>
          <p:cNvPr id="817155" name="Rectangle 3"/>
          <p:cNvSpPr>
            <a:spLocks noChangeArrowheads="1"/>
          </p:cNvSpPr>
          <p:nvPr/>
        </p:nvSpPr>
        <p:spPr bwMode="auto">
          <a:xfrm>
            <a:off x="381000" y="1285875"/>
            <a:ext cx="463550" cy="26987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817156" name="Picture 4" descr="Moss61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314" y="3054352"/>
            <a:ext cx="2994025" cy="2054225"/>
          </a:xfrm>
          <a:prstGeom prst="rect">
            <a:avLst/>
          </a:prstGeom>
          <a:noFill/>
          <a:extLst>
            <a:ext uri="{909E8E84-426E-40DD-AFC4-6F175D3DCCD1}">
              <a14:hiddenFill xmlns:a14="http://schemas.microsoft.com/office/drawing/2010/main">
                <a:solidFill>
                  <a:srgbClr val="FFFFFF"/>
                </a:solidFill>
              </a14:hiddenFill>
            </a:ext>
          </a:extLst>
        </p:spPr>
      </p:pic>
      <p:pic>
        <p:nvPicPr>
          <p:cNvPr id="817157" name="Picture 5" descr="MossAgr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064" y="892175"/>
            <a:ext cx="1882775" cy="2363788"/>
          </a:xfrm>
          <a:prstGeom prst="rect">
            <a:avLst/>
          </a:prstGeom>
          <a:noFill/>
          <a:extLst>
            <a:ext uri="{909E8E84-426E-40DD-AFC4-6F175D3DCCD1}">
              <a14:hiddenFill xmlns:a14="http://schemas.microsoft.com/office/drawing/2010/main">
                <a:solidFill>
                  <a:srgbClr val="FFFFFF"/>
                </a:solidFill>
              </a14:hiddenFill>
            </a:ext>
          </a:extLst>
        </p:spPr>
      </p:pic>
      <p:sp>
        <p:nvSpPr>
          <p:cNvPr id="817158" name="Text Box 6"/>
          <p:cNvSpPr txBox="1">
            <a:spLocks noChangeArrowheads="1"/>
          </p:cNvSpPr>
          <p:nvPr/>
        </p:nvSpPr>
        <p:spPr bwMode="auto">
          <a:xfrm>
            <a:off x="1052514" y="3302000"/>
            <a:ext cx="28463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1800" dirty="0" err="1">
                <a:latin typeface="Frutiger 55 Roman" pitchFamily="34" charset="0"/>
              </a:rPr>
              <a:t>Stirling</a:t>
            </a:r>
            <a:r>
              <a:rPr lang="de-DE" sz="1800" dirty="0">
                <a:latin typeface="Frutiger 55 Roman" pitchFamily="34" charset="0"/>
              </a:rPr>
              <a:t> Moss</a:t>
            </a:r>
          </a:p>
          <a:p>
            <a:r>
              <a:rPr lang="de-DE" sz="1800" dirty="0">
                <a:latin typeface="Frutiger 55 Roman" pitchFamily="34" charset="0"/>
              </a:rPr>
              <a:t>(Rennfahrer, geb. 1929)</a:t>
            </a:r>
          </a:p>
        </p:txBody>
      </p:sp>
      <p:sp>
        <p:nvSpPr>
          <p:cNvPr id="817159" name="AutoShape 7" descr="moss"/>
          <p:cNvSpPr>
            <a:spLocks noChangeAspect="1" noChangeArrowheads="1"/>
          </p:cNvSpPr>
          <p:nvPr/>
        </p:nvSpPr>
        <p:spPr bwMode="auto">
          <a:xfrm>
            <a:off x="3560764" y="1938338"/>
            <a:ext cx="2022475" cy="298291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de-DE"/>
          </a:p>
        </p:txBody>
      </p:sp>
      <p:sp>
        <p:nvSpPr>
          <p:cNvPr id="817160" name="AutoShape 8" descr="moss"/>
          <p:cNvSpPr>
            <a:spLocks noChangeAspect="1" noChangeArrowheads="1"/>
          </p:cNvSpPr>
          <p:nvPr/>
        </p:nvSpPr>
        <p:spPr bwMode="auto">
          <a:xfrm>
            <a:off x="3560764" y="1938338"/>
            <a:ext cx="2022475" cy="298291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de-DE"/>
          </a:p>
        </p:txBody>
      </p:sp>
      <p:pic>
        <p:nvPicPr>
          <p:cNvPr id="817161" name="Picture 9" descr="m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939" y="3192465"/>
            <a:ext cx="1882775" cy="236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85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66725" y="1208345"/>
            <a:ext cx="8208000" cy="1008140"/>
          </a:xfrm>
        </p:spPr>
        <p:txBody>
          <a:bodyPr/>
          <a:lstStyle/>
          <a:p>
            <a:pPr algn="ctr"/>
            <a:r>
              <a:rPr lang="de-DE" sz="2400" dirty="0" smtClean="0">
                <a:solidFill>
                  <a:srgbClr val="00AA94"/>
                </a:solidFill>
              </a:rPr>
              <a:t>Vielen Dank für Ihre Aufmerksamkeit</a:t>
            </a:r>
            <a:br>
              <a:rPr lang="de-DE" sz="2400" dirty="0" smtClean="0">
                <a:solidFill>
                  <a:srgbClr val="00AA94"/>
                </a:solidFill>
              </a:rPr>
            </a:br>
            <a:r>
              <a:rPr lang="de-DE" sz="2400" dirty="0">
                <a:solidFill>
                  <a:srgbClr val="00AA94"/>
                </a:solidFill>
              </a:rPr>
              <a:t/>
            </a:r>
            <a:br>
              <a:rPr lang="de-DE" sz="2400" dirty="0">
                <a:solidFill>
                  <a:srgbClr val="00AA94"/>
                </a:solidFill>
              </a:rPr>
            </a:br>
            <a:r>
              <a:rPr lang="de-DE" sz="2400" dirty="0" smtClean="0">
                <a:solidFill>
                  <a:srgbClr val="00AA94"/>
                </a:solidFill>
              </a:rPr>
              <a:t>Ekaterina Dibutsch</a:t>
            </a:r>
            <a:endParaRPr lang="ru-RU" sz="2400" dirty="0">
              <a:solidFill>
                <a:srgbClr val="00AA94"/>
              </a:solidFill>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3256"/>
          <a:stretch/>
        </p:blipFill>
        <p:spPr bwMode="auto">
          <a:xfrm>
            <a:off x="463550" y="4885227"/>
            <a:ext cx="8224838" cy="118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925054" y="2752825"/>
            <a:ext cx="6420050" cy="1684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087724" y="3284984"/>
            <a:ext cx="5436604" cy="461665"/>
          </a:xfrm>
          <a:prstGeom prst="rect">
            <a:avLst/>
          </a:prstGeom>
          <a:noFill/>
        </p:spPr>
        <p:txBody>
          <a:bodyPr wrap="square" rtlCol="0">
            <a:spAutoFit/>
          </a:bodyPr>
          <a:lstStyle/>
          <a:p>
            <a:r>
              <a:rPr lang="de-DE" dirty="0"/>
              <a:t>e</a:t>
            </a:r>
            <a:r>
              <a:rPr lang="de-DE" dirty="0" smtClean="0"/>
              <a:t>katerina.dibutsch@zv.fraunhofer.de</a:t>
            </a:r>
            <a:endParaRPr lang="de-DE" dirty="0"/>
          </a:p>
        </p:txBody>
      </p:sp>
    </p:spTree>
    <p:extLst>
      <p:ext uri="{BB962C8B-B14F-4D97-AF65-F5344CB8AC3E}">
        <p14:creationId xmlns:p14="http://schemas.microsoft.com/office/powerpoint/2010/main" val="1836120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ChangeArrowheads="1"/>
          </p:cNvSpPr>
          <p:nvPr/>
        </p:nvSpPr>
        <p:spPr bwMode="auto">
          <a:xfrm>
            <a:off x="2340221" y="1412878"/>
            <a:ext cx="4321419" cy="3095625"/>
          </a:xfrm>
          <a:prstGeom prst="rect">
            <a:avLst/>
          </a:prstGeom>
          <a:solidFill>
            <a:schemeClr val="accent1"/>
          </a:solidFill>
          <a:ln>
            <a:noFill/>
          </a:ln>
          <a:effectLst/>
          <a:scene3d>
            <a:camera prst="legacyPerspectiveTop"/>
            <a:lightRig rig="legacyFlat3" dir="b"/>
          </a:scene3d>
          <a:sp3d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791555" name="PubTriangle"/>
          <p:cNvSpPr>
            <a:spLocks noEditPoints="1" noChangeArrowheads="1"/>
          </p:cNvSpPr>
          <p:nvPr/>
        </p:nvSpPr>
        <p:spPr bwMode="auto">
          <a:xfrm rot="2771138">
            <a:off x="1640316" y="1324649"/>
            <a:ext cx="3338513" cy="3140319"/>
          </a:xfrm>
          <a:custGeom>
            <a:avLst/>
            <a:gdLst>
              <a:gd name="G0" fmla="+- 0 0 0"/>
              <a:gd name="G1" fmla="*/ 10800 1 2"/>
              <a:gd name="G2" fmla="*/ G1 10800 21600"/>
              <a:gd name="G3" fmla="+- 10800 0 G2"/>
              <a:gd name="G4" fmla="+- 10800 0 0"/>
              <a:gd name="G5" fmla="+- G1 10800 0"/>
              <a:gd name="G6" fmla="*/ 10800 1 2"/>
              <a:gd name="G7" fmla="+- 10800 0 0"/>
              <a:gd name="G8" fmla="+- G2 G6 G1"/>
              <a:gd name="G9" fmla="+- G8 10800 0"/>
              <a:gd name="G10" fmla="+- G6 10800 0"/>
              <a:gd name="T0" fmla="*/ 10800 w 21600"/>
              <a:gd name="T1" fmla="*/ 0 h 21600"/>
              <a:gd name="T2" fmla="*/ 5400 w 21600"/>
              <a:gd name="T3" fmla="*/ 10800 h 21600"/>
              <a:gd name="T4" fmla="*/ 0 w 21600"/>
              <a:gd name="T5" fmla="*/ 21600 h 21600"/>
              <a:gd name="T6" fmla="*/ 10800 w 21600"/>
              <a:gd name="T7" fmla="*/ 16200 h 21600"/>
              <a:gd name="T8" fmla="*/ 21600 w 21600"/>
              <a:gd name="T9" fmla="*/ 10800 h 21600"/>
              <a:gd name="T10" fmla="*/ 16200 w 21600"/>
              <a:gd name="T11" fmla="*/ 5400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10800" y="0"/>
                </a:moveTo>
                <a:lnTo>
                  <a:pt x="0" y="21600"/>
                </a:lnTo>
                <a:lnTo>
                  <a:pt x="21600" y="10800"/>
                </a:lnTo>
                <a:close/>
              </a:path>
            </a:pathLst>
          </a:custGeom>
          <a:gradFill rotWithShape="1">
            <a:gsLst>
              <a:gs pos="0">
                <a:schemeClr val="folHlink"/>
              </a:gs>
              <a:gs pos="100000">
                <a:srgbClr val="FFFFFF"/>
              </a:gs>
            </a:gsLst>
            <a:lin ang="5400000" scaled="1"/>
          </a:gradFill>
          <a:ln w="9525">
            <a:miter lim="800000"/>
            <a:headEnd/>
            <a:tailEnd/>
          </a:ln>
          <a:effectLst/>
          <a:scene3d>
            <a:camera prst="legacyOblique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flatTx/>
          </a:bodyPr>
          <a:lstStyle/>
          <a:p>
            <a:endParaRPr lang="de-DE"/>
          </a:p>
        </p:txBody>
      </p:sp>
      <p:sp>
        <p:nvSpPr>
          <p:cNvPr id="791556" name="Text Box 4"/>
          <p:cNvSpPr txBox="1">
            <a:spLocks noChangeArrowheads="1"/>
          </p:cNvSpPr>
          <p:nvPr/>
        </p:nvSpPr>
        <p:spPr bwMode="auto">
          <a:xfrm>
            <a:off x="2417886" y="2595564"/>
            <a:ext cx="1907931" cy="619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flatTx/>
          </a:bodyPr>
          <a:lstStyle>
            <a:lvl1pPr algn="l" defTabSz="757238">
              <a:defRPr sz="2400">
                <a:solidFill>
                  <a:schemeClr val="tx1"/>
                </a:solidFill>
                <a:latin typeface="Arial" charset="0"/>
              </a:defRPr>
            </a:lvl1pPr>
            <a:lvl2pPr marL="501650" algn="l" defTabSz="757238">
              <a:defRPr sz="2400">
                <a:solidFill>
                  <a:schemeClr val="tx1"/>
                </a:solidFill>
                <a:latin typeface="Arial" charset="0"/>
              </a:defRPr>
            </a:lvl2pPr>
            <a:lvl3pPr marL="1001713" algn="l" defTabSz="757238">
              <a:defRPr sz="2400">
                <a:solidFill>
                  <a:schemeClr val="tx1"/>
                </a:solidFill>
                <a:latin typeface="Arial" charset="0"/>
              </a:defRPr>
            </a:lvl3pPr>
            <a:lvl4pPr marL="1503363" algn="l" defTabSz="757238">
              <a:defRPr sz="2400">
                <a:solidFill>
                  <a:schemeClr val="tx1"/>
                </a:solidFill>
                <a:latin typeface="Arial" charset="0"/>
              </a:defRPr>
            </a:lvl4pPr>
            <a:lvl5pPr marL="2003425" algn="l" defTabSz="757238">
              <a:defRPr sz="2400">
                <a:solidFill>
                  <a:schemeClr val="tx1"/>
                </a:solidFill>
                <a:latin typeface="Arial" charset="0"/>
              </a:defRPr>
            </a:lvl5pPr>
            <a:lvl6pPr marL="2460625" defTabSz="757238" eaLnBrk="0" fontAlgn="base" hangingPunct="0">
              <a:spcBef>
                <a:spcPct val="0"/>
              </a:spcBef>
              <a:spcAft>
                <a:spcPct val="0"/>
              </a:spcAft>
              <a:defRPr sz="2400">
                <a:solidFill>
                  <a:schemeClr val="tx1"/>
                </a:solidFill>
                <a:latin typeface="Arial" charset="0"/>
              </a:defRPr>
            </a:lvl6pPr>
            <a:lvl7pPr marL="2917825" defTabSz="757238" eaLnBrk="0" fontAlgn="base" hangingPunct="0">
              <a:spcBef>
                <a:spcPct val="0"/>
              </a:spcBef>
              <a:spcAft>
                <a:spcPct val="0"/>
              </a:spcAft>
              <a:defRPr sz="2400">
                <a:solidFill>
                  <a:schemeClr val="tx1"/>
                </a:solidFill>
                <a:latin typeface="Arial" charset="0"/>
              </a:defRPr>
            </a:lvl7pPr>
            <a:lvl8pPr marL="3375025" defTabSz="757238" eaLnBrk="0" fontAlgn="base" hangingPunct="0">
              <a:spcBef>
                <a:spcPct val="0"/>
              </a:spcBef>
              <a:spcAft>
                <a:spcPct val="0"/>
              </a:spcAft>
              <a:defRPr sz="2400">
                <a:solidFill>
                  <a:schemeClr val="tx1"/>
                </a:solidFill>
                <a:latin typeface="Arial" charset="0"/>
              </a:defRPr>
            </a:lvl8pPr>
            <a:lvl9pPr marL="3832225" defTabSz="757238"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400">
                <a:latin typeface="Frutiger 45 Light" pitchFamily="34" charset="0"/>
              </a:rPr>
              <a:t>Joint inventions</a:t>
            </a:r>
          </a:p>
          <a:p>
            <a:pPr algn="ctr" eaLnBrk="1" hangingPunct="1">
              <a:spcBef>
                <a:spcPct val="50000"/>
              </a:spcBef>
            </a:pPr>
            <a:r>
              <a:rPr lang="en-GB" sz="1400">
                <a:latin typeface="Frutiger 45 Light" pitchFamily="34" charset="0"/>
              </a:rPr>
              <a:t>Joint authorship</a:t>
            </a:r>
          </a:p>
        </p:txBody>
      </p:sp>
      <p:sp>
        <p:nvSpPr>
          <p:cNvPr id="791557" name="PubTriangle"/>
          <p:cNvSpPr>
            <a:spLocks noEditPoints="1" noChangeArrowheads="1"/>
          </p:cNvSpPr>
          <p:nvPr/>
        </p:nvSpPr>
        <p:spPr bwMode="auto">
          <a:xfrm rot="13571138">
            <a:off x="4041348" y="1439802"/>
            <a:ext cx="3338512" cy="3141785"/>
          </a:xfrm>
          <a:custGeom>
            <a:avLst/>
            <a:gdLst>
              <a:gd name="G0" fmla="+- 0 0 0"/>
              <a:gd name="G1" fmla="*/ 10800 1 2"/>
              <a:gd name="G2" fmla="*/ G1 10800 21600"/>
              <a:gd name="G3" fmla="+- 10800 0 G2"/>
              <a:gd name="G4" fmla="+- 10800 0 0"/>
              <a:gd name="G5" fmla="+- G1 10800 0"/>
              <a:gd name="G6" fmla="*/ 10800 1 2"/>
              <a:gd name="G7" fmla="+- 10800 0 0"/>
              <a:gd name="G8" fmla="+- G2 G6 G1"/>
              <a:gd name="G9" fmla="+- G8 10800 0"/>
              <a:gd name="G10" fmla="+- G6 10800 0"/>
              <a:gd name="T0" fmla="*/ 10800 w 21600"/>
              <a:gd name="T1" fmla="*/ 0 h 21600"/>
              <a:gd name="T2" fmla="*/ 5400 w 21600"/>
              <a:gd name="T3" fmla="*/ 10800 h 21600"/>
              <a:gd name="T4" fmla="*/ 0 w 21600"/>
              <a:gd name="T5" fmla="*/ 21600 h 21600"/>
              <a:gd name="T6" fmla="*/ 10800 w 21600"/>
              <a:gd name="T7" fmla="*/ 16200 h 21600"/>
              <a:gd name="T8" fmla="*/ 21600 w 21600"/>
              <a:gd name="T9" fmla="*/ 10800 h 21600"/>
              <a:gd name="T10" fmla="*/ 16200 w 21600"/>
              <a:gd name="T11" fmla="*/ 5400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10800" y="0"/>
                </a:moveTo>
                <a:lnTo>
                  <a:pt x="0" y="21600"/>
                </a:lnTo>
                <a:lnTo>
                  <a:pt x="21600" y="10800"/>
                </a:lnTo>
                <a:close/>
              </a:path>
            </a:pathLst>
          </a:custGeom>
          <a:gradFill rotWithShape="1">
            <a:gsLst>
              <a:gs pos="0">
                <a:schemeClr val="folHlink"/>
              </a:gs>
              <a:gs pos="100000">
                <a:srgbClr val="FFFFFF"/>
              </a:gs>
            </a:gsLst>
            <a:lin ang="5400000" scaled="1"/>
          </a:gradFill>
          <a:ln w="9525">
            <a:miter lim="800000"/>
            <a:headEnd/>
            <a:tailEnd/>
          </a:ln>
          <a:effectLst/>
          <a:scene3d>
            <a:camera prst="legacyOblique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flatTx/>
          </a:bodyPr>
          <a:lstStyle/>
          <a:p>
            <a:endParaRPr lang="de-DE"/>
          </a:p>
        </p:txBody>
      </p:sp>
      <p:sp>
        <p:nvSpPr>
          <p:cNvPr id="791558" name="Text Box 6"/>
          <p:cNvSpPr txBox="1">
            <a:spLocks noChangeArrowheads="1"/>
          </p:cNvSpPr>
          <p:nvPr/>
        </p:nvSpPr>
        <p:spPr bwMode="auto">
          <a:xfrm>
            <a:off x="4572000" y="2514603"/>
            <a:ext cx="2401766" cy="9426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flatTx/>
          </a:bodyPr>
          <a:lstStyle>
            <a:lvl1pPr algn="l" defTabSz="757238">
              <a:defRPr sz="2400">
                <a:solidFill>
                  <a:schemeClr val="tx1"/>
                </a:solidFill>
                <a:latin typeface="Arial" charset="0"/>
              </a:defRPr>
            </a:lvl1pPr>
            <a:lvl2pPr marL="501650" algn="l" defTabSz="757238">
              <a:defRPr sz="2400">
                <a:solidFill>
                  <a:schemeClr val="tx1"/>
                </a:solidFill>
                <a:latin typeface="Arial" charset="0"/>
              </a:defRPr>
            </a:lvl2pPr>
            <a:lvl3pPr marL="1001713" algn="l" defTabSz="757238">
              <a:defRPr sz="2400">
                <a:solidFill>
                  <a:schemeClr val="tx1"/>
                </a:solidFill>
                <a:latin typeface="Arial" charset="0"/>
              </a:defRPr>
            </a:lvl3pPr>
            <a:lvl4pPr marL="1503363" algn="l" defTabSz="757238">
              <a:defRPr sz="2400">
                <a:solidFill>
                  <a:schemeClr val="tx1"/>
                </a:solidFill>
                <a:latin typeface="Arial" charset="0"/>
              </a:defRPr>
            </a:lvl4pPr>
            <a:lvl5pPr marL="2003425" algn="l" defTabSz="757238">
              <a:defRPr sz="2400">
                <a:solidFill>
                  <a:schemeClr val="tx1"/>
                </a:solidFill>
                <a:latin typeface="Arial" charset="0"/>
              </a:defRPr>
            </a:lvl5pPr>
            <a:lvl6pPr marL="2460625" defTabSz="757238" eaLnBrk="0" fontAlgn="base" hangingPunct="0">
              <a:spcBef>
                <a:spcPct val="0"/>
              </a:spcBef>
              <a:spcAft>
                <a:spcPct val="0"/>
              </a:spcAft>
              <a:defRPr sz="2400">
                <a:solidFill>
                  <a:schemeClr val="tx1"/>
                </a:solidFill>
                <a:latin typeface="Arial" charset="0"/>
              </a:defRPr>
            </a:lvl6pPr>
            <a:lvl7pPr marL="2917825" defTabSz="757238" eaLnBrk="0" fontAlgn="base" hangingPunct="0">
              <a:spcBef>
                <a:spcPct val="0"/>
              </a:spcBef>
              <a:spcAft>
                <a:spcPct val="0"/>
              </a:spcAft>
              <a:defRPr sz="2400">
                <a:solidFill>
                  <a:schemeClr val="tx1"/>
                </a:solidFill>
                <a:latin typeface="Arial" charset="0"/>
              </a:defRPr>
            </a:lvl7pPr>
            <a:lvl8pPr marL="3375025" defTabSz="757238" eaLnBrk="0" fontAlgn="base" hangingPunct="0">
              <a:spcBef>
                <a:spcPct val="0"/>
              </a:spcBef>
              <a:spcAft>
                <a:spcPct val="0"/>
              </a:spcAft>
              <a:defRPr sz="2400">
                <a:solidFill>
                  <a:schemeClr val="tx1"/>
                </a:solidFill>
                <a:latin typeface="Arial" charset="0"/>
              </a:defRPr>
            </a:lvl8pPr>
            <a:lvl9pPr marL="3832225" defTabSz="757238"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400" dirty="0">
                <a:latin typeface="Frutiger 45 Light" pitchFamily="34" charset="0"/>
              </a:rPr>
              <a:t>Joint ownership</a:t>
            </a:r>
            <a:br>
              <a:rPr lang="en-GB" sz="1400" dirty="0">
                <a:latin typeface="Frutiger 45 Light" pitchFamily="34" charset="0"/>
              </a:rPr>
            </a:br>
            <a:r>
              <a:rPr lang="en-GB" sz="1400" dirty="0">
                <a:latin typeface="Frutiger 45 Light" pitchFamily="34" charset="0"/>
              </a:rPr>
              <a:t>Right to use and license for each co-owner </a:t>
            </a:r>
            <a:br>
              <a:rPr lang="en-GB" sz="1400" dirty="0">
                <a:latin typeface="Frutiger 45 Light" pitchFamily="34" charset="0"/>
              </a:rPr>
            </a:br>
            <a:r>
              <a:rPr lang="en-GB" sz="1400" dirty="0">
                <a:latin typeface="Frutiger 45 Light" pitchFamily="34" charset="0"/>
              </a:rPr>
              <a:t>Royalty - free</a:t>
            </a:r>
          </a:p>
        </p:txBody>
      </p:sp>
      <p:sp>
        <p:nvSpPr>
          <p:cNvPr id="791559" name="Text Box 7"/>
          <p:cNvSpPr txBox="1">
            <a:spLocks noChangeArrowheads="1"/>
          </p:cNvSpPr>
          <p:nvPr/>
        </p:nvSpPr>
        <p:spPr bwMode="auto">
          <a:xfrm>
            <a:off x="611066" y="527053"/>
            <a:ext cx="6409592" cy="4667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92" tIns="45696" rIns="91392" bIns="45696">
            <a:spAutoFit/>
          </a:bodyPr>
          <a:lstStyle/>
          <a:p>
            <a:pPr algn="l" eaLnBrk="1" hangingPunct="1">
              <a:spcBef>
                <a:spcPct val="50000"/>
              </a:spcBef>
            </a:pPr>
            <a:r>
              <a:rPr lang="en-GB" sz="2400">
                <a:latin typeface="Frutiger 45 Light" pitchFamily="34" charset="0"/>
              </a:rPr>
              <a:t>Joint IPR</a:t>
            </a:r>
          </a:p>
        </p:txBody>
      </p:sp>
    </p:spTree>
    <p:extLst>
      <p:ext uri="{BB962C8B-B14F-4D97-AF65-F5344CB8AC3E}">
        <p14:creationId xmlns:p14="http://schemas.microsoft.com/office/powerpoint/2010/main" val="8475256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de-DE" smtClean="0"/>
              <a:t>Fraunhofer weltweit</a:t>
            </a:r>
          </a:p>
        </p:txBody>
      </p:sp>
      <p:pic>
        <p:nvPicPr>
          <p:cNvPr id="31758" name="Picture 14" descr="FhG-Welt_Deutschland_gruen"/>
          <p:cNvPicPr>
            <a:picLocks noChangeAspect="1" noChangeArrowheads="1"/>
          </p:cNvPicPr>
          <p:nvPr/>
        </p:nvPicPr>
        <p:blipFill rotWithShape="1">
          <a:blip r:embed="rId3">
            <a:extLst>
              <a:ext uri="{28A0092B-C50C-407E-A947-70E740481C1C}">
                <a14:useLocalDpi xmlns:a14="http://schemas.microsoft.com/office/drawing/2010/main" val="0"/>
              </a:ext>
            </a:extLst>
          </a:blip>
          <a:srcRect b="11005"/>
          <a:stretch/>
        </p:blipFill>
        <p:spPr bwMode="auto">
          <a:xfrm>
            <a:off x="460375" y="1412776"/>
            <a:ext cx="8223250" cy="407309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759" name="Text Box 15"/>
          <p:cNvSpPr txBox="1">
            <a:spLocks noChangeArrowheads="1"/>
          </p:cNvSpPr>
          <p:nvPr/>
        </p:nvSpPr>
        <p:spPr bwMode="auto">
          <a:xfrm>
            <a:off x="5137155" y="3043138"/>
            <a:ext cx="790575"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a:solidFill>
                  <a:srgbClr val="000000"/>
                </a:solidFill>
                <a:latin typeface="Frutiger LT Com 45 Light" pitchFamily="34" charset="0"/>
              </a:rPr>
              <a:t>Dubai</a:t>
            </a:r>
          </a:p>
        </p:txBody>
      </p:sp>
      <p:sp>
        <p:nvSpPr>
          <p:cNvPr id="31760" name="Text Box 16"/>
          <p:cNvSpPr txBox="1">
            <a:spLocks noChangeArrowheads="1"/>
          </p:cNvSpPr>
          <p:nvPr/>
        </p:nvSpPr>
        <p:spPr bwMode="auto">
          <a:xfrm>
            <a:off x="5673725" y="3416201"/>
            <a:ext cx="792162"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a:solidFill>
                  <a:srgbClr val="000000"/>
                </a:solidFill>
                <a:latin typeface="Frutiger LT Com 45 Light" pitchFamily="34" charset="0"/>
              </a:rPr>
              <a:t>Bangalore</a:t>
            </a:r>
          </a:p>
        </p:txBody>
      </p:sp>
      <p:sp>
        <p:nvSpPr>
          <p:cNvPr id="31761" name="Text Box 17"/>
          <p:cNvSpPr txBox="1">
            <a:spLocks noChangeArrowheads="1"/>
          </p:cNvSpPr>
          <p:nvPr/>
        </p:nvSpPr>
        <p:spPr bwMode="auto">
          <a:xfrm>
            <a:off x="6546850" y="3963892"/>
            <a:ext cx="792162"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a:solidFill>
                  <a:srgbClr val="000000"/>
                </a:solidFill>
                <a:latin typeface="Frutiger LT Com 45 Light" pitchFamily="34" charset="0"/>
              </a:rPr>
              <a:t>Jakarta</a:t>
            </a:r>
          </a:p>
        </p:txBody>
      </p:sp>
      <p:sp>
        <p:nvSpPr>
          <p:cNvPr id="31762" name="Text Box 18"/>
          <p:cNvSpPr txBox="1">
            <a:spLocks noChangeArrowheads="1"/>
          </p:cNvSpPr>
          <p:nvPr/>
        </p:nvSpPr>
        <p:spPr bwMode="auto">
          <a:xfrm>
            <a:off x="6203955" y="2476402"/>
            <a:ext cx="790575"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a:solidFill>
                  <a:srgbClr val="000000"/>
                </a:solidFill>
                <a:latin typeface="Frutiger LT Com 45 Light" pitchFamily="34" charset="0"/>
              </a:rPr>
              <a:t>Peking</a:t>
            </a:r>
          </a:p>
        </p:txBody>
      </p:sp>
      <p:sp>
        <p:nvSpPr>
          <p:cNvPr id="31763" name="Text Box 19"/>
          <p:cNvSpPr txBox="1">
            <a:spLocks noChangeArrowheads="1"/>
          </p:cNvSpPr>
          <p:nvPr/>
        </p:nvSpPr>
        <p:spPr bwMode="auto">
          <a:xfrm>
            <a:off x="6829430" y="2424015"/>
            <a:ext cx="790575"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a:solidFill>
                  <a:srgbClr val="000000"/>
                </a:solidFill>
                <a:latin typeface="Frutiger LT Com 45 Light" pitchFamily="34" charset="0"/>
              </a:rPr>
              <a:t>Seoul</a:t>
            </a:r>
          </a:p>
        </p:txBody>
      </p:sp>
      <p:sp>
        <p:nvSpPr>
          <p:cNvPr id="31764" name="Text Box 20"/>
          <p:cNvSpPr txBox="1">
            <a:spLocks noChangeArrowheads="1"/>
          </p:cNvSpPr>
          <p:nvPr/>
        </p:nvSpPr>
        <p:spPr bwMode="auto">
          <a:xfrm>
            <a:off x="7557377" y="2603910"/>
            <a:ext cx="790575"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Tokio</a:t>
            </a:r>
          </a:p>
        </p:txBody>
      </p:sp>
      <p:sp>
        <p:nvSpPr>
          <p:cNvPr id="31765" name="Text Box 21"/>
          <p:cNvSpPr txBox="1">
            <a:spLocks noChangeArrowheads="1"/>
          </p:cNvSpPr>
          <p:nvPr/>
        </p:nvSpPr>
        <p:spPr bwMode="auto">
          <a:xfrm>
            <a:off x="2389188" y="2406619"/>
            <a:ext cx="792162"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Boston</a:t>
            </a:r>
          </a:p>
        </p:txBody>
      </p:sp>
      <p:sp>
        <p:nvSpPr>
          <p:cNvPr id="31766" name="Text Box 22"/>
          <p:cNvSpPr txBox="1">
            <a:spLocks noChangeArrowheads="1"/>
          </p:cNvSpPr>
          <p:nvPr/>
        </p:nvSpPr>
        <p:spPr bwMode="auto">
          <a:xfrm>
            <a:off x="1376363" y="2558951"/>
            <a:ext cx="647700"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Plymouth</a:t>
            </a:r>
          </a:p>
        </p:txBody>
      </p:sp>
      <p:sp>
        <p:nvSpPr>
          <p:cNvPr id="31767" name="Text Box 23"/>
          <p:cNvSpPr txBox="1">
            <a:spLocks noChangeArrowheads="1"/>
          </p:cNvSpPr>
          <p:nvPr/>
        </p:nvSpPr>
        <p:spPr bwMode="auto">
          <a:xfrm>
            <a:off x="1184280" y="2352580"/>
            <a:ext cx="790575"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a:solidFill>
                  <a:srgbClr val="000000"/>
                </a:solidFill>
                <a:latin typeface="Frutiger LT Com 45 Light" pitchFamily="34" charset="0"/>
              </a:rPr>
              <a:t>East Lansing</a:t>
            </a:r>
          </a:p>
        </p:txBody>
      </p:sp>
      <p:sp>
        <p:nvSpPr>
          <p:cNvPr id="31768" name="Text Box 24"/>
          <p:cNvSpPr txBox="1">
            <a:spLocks noChangeArrowheads="1"/>
          </p:cNvSpPr>
          <p:nvPr/>
        </p:nvSpPr>
        <p:spPr bwMode="auto">
          <a:xfrm>
            <a:off x="446088" y="2460526"/>
            <a:ext cx="792162"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a:solidFill>
                  <a:srgbClr val="000000"/>
                </a:solidFill>
                <a:latin typeface="Frutiger LT Com 45 Light" pitchFamily="34" charset="0"/>
              </a:rPr>
              <a:t>San José</a:t>
            </a:r>
          </a:p>
        </p:txBody>
      </p:sp>
      <p:sp>
        <p:nvSpPr>
          <p:cNvPr id="31769" name="Text Box 25"/>
          <p:cNvSpPr txBox="1">
            <a:spLocks noChangeArrowheads="1"/>
          </p:cNvSpPr>
          <p:nvPr/>
        </p:nvSpPr>
        <p:spPr bwMode="auto">
          <a:xfrm>
            <a:off x="2210169" y="2656270"/>
            <a:ext cx="792162"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Newark</a:t>
            </a:r>
          </a:p>
        </p:txBody>
      </p:sp>
      <p:sp>
        <p:nvSpPr>
          <p:cNvPr id="31770" name="Text Box 26"/>
          <p:cNvSpPr txBox="1">
            <a:spLocks noChangeArrowheads="1"/>
          </p:cNvSpPr>
          <p:nvPr/>
        </p:nvSpPr>
        <p:spPr bwMode="auto">
          <a:xfrm>
            <a:off x="1475656" y="2716114"/>
            <a:ext cx="7619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smtClean="0">
                <a:solidFill>
                  <a:srgbClr val="000000"/>
                </a:solidFill>
                <a:latin typeface="Frutiger LT Com 45 Light" pitchFamily="34" charset="0"/>
              </a:rPr>
              <a:t>College Park</a:t>
            </a:r>
            <a:endParaRPr lang="de-DE" sz="1000" b="1">
              <a:solidFill>
                <a:srgbClr val="000000"/>
              </a:solidFill>
              <a:latin typeface="Frutiger LT Com 45 Light" pitchFamily="34" charset="0"/>
            </a:endParaRPr>
          </a:p>
        </p:txBody>
      </p:sp>
      <p:sp>
        <p:nvSpPr>
          <p:cNvPr id="31771" name="Rectangle 27"/>
          <p:cNvSpPr>
            <a:spLocks noChangeArrowheads="1"/>
          </p:cNvSpPr>
          <p:nvPr/>
        </p:nvSpPr>
        <p:spPr bwMode="auto">
          <a:xfrm>
            <a:off x="4746625" y="2790726"/>
            <a:ext cx="107950" cy="1079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72" name="Text Box 28"/>
          <p:cNvSpPr txBox="1">
            <a:spLocks noChangeArrowheads="1"/>
          </p:cNvSpPr>
          <p:nvPr/>
        </p:nvSpPr>
        <p:spPr bwMode="auto">
          <a:xfrm>
            <a:off x="4608000" y="2890738"/>
            <a:ext cx="396000"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r" eaLnBrk="1" hangingPunct="1">
              <a:spcBef>
                <a:spcPct val="50000"/>
              </a:spcBef>
            </a:pPr>
            <a:r>
              <a:rPr lang="de-DE" sz="1000" b="1">
                <a:solidFill>
                  <a:srgbClr val="000000"/>
                </a:solidFill>
                <a:latin typeface="Frutiger LT Com 45 Light" pitchFamily="34" charset="0"/>
              </a:rPr>
              <a:t>Kairo</a:t>
            </a:r>
          </a:p>
        </p:txBody>
      </p:sp>
      <p:sp>
        <p:nvSpPr>
          <p:cNvPr id="31774" name="Rectangle 30"/>
          <p:cNvSpPr>
            <a:spLocks noChangeArrowheads="1"/>
          </p:cNvSpPr>
          <p:nvPr/>
        </p:nvSpPr>
        <p:spPr bwMode="auto">
          <a:xfrm>
            <a:off x="6016625" y="3313013"/>
            <a:ext cx="107950" cy="107950"/>
          </a:xfrm>
          <a:prstGeom prst="rect">
            <a:avLst/>
          </a:prstGeom>
          <a:solidFill>
            <a:srgbClr val="006E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75" name="Rectangle 31"/>
          <p:cNvSpPr>
            <a:spLocks noChangeArrowheads="1"/>
          </p:cNvSpPr>
          <p:nvPr/>
        </p:nvSpPr>
        <p:spPr bwMode="auto">
          <a:xfrm>
            <a:off x="6799263" y="3867051"/>
            <a:ext cx="107950" cy="1079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78" name="Rectangle 34"/>
          <p:cNvSpPr>
            <a:spLocks noChangeArrowheads="1"/>
          </p:cNvSpPr>
          <p:nvPr/>
        </p:nvSpPr>
        <p:spPr bwMode="auto">
          <a:xfrm>
            <a:off x="976313" y="2592288"/>
            <a:ext cx="107950" cy="1079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79" name="Rectangle 35"/>
          <p:cNvSpPr>
            <a:spLocks noChangeArrowheads="1"/>
          </p:cNvSpPr>
          <p:nvPr/>
        </p:nvSpPr>
        <p:spPr bwMode="auto">
          <a:xfrm>
            <a:off x="2098718" y="2577958"/>
            <a:ext cx="107950" cy="107950"/>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80" name="Rectangle 36"/>
          <p:cNvSpPr>
            <a:spLocks noChangeArrowheads="1"/>
          </p:cNvSpPr>
          <p:nvPr/>
        </p:nvSpPr>
        <p:spPr bwMode="auto">
          <a:xfrm>
            <a:off x="2046330" y="2627171"/>
            <a:ext cx="107950" cy="107950"/>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81" name="Rectangle 37"/>
          <p:cNvSpPr>
            <a:spLocks noChangeArrowheads="1"/>
          </p:cNvSpPr>
          <p:nvPr/>
        </p:nvSpPr>
        <p:spPr bwMode="auto">
          <a:xfrm>
            <a:off x="2276514" y="2397832"/>
            <a:ext cx="107950" cy="107950"/>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82" name="Rectangle 38"/>
          <p:cNvSpPr>
            <a:spLocks noChangeArrowheads="1"/>
          </p:cNvSpPr>
          <p:nvPr/>
        </p:nvSpPr>
        <p:spPr bwMode="auto">
          <a:xfrm>
            <a:off x="1946275" y="2374801"/>
            <a:ext cx="107950" cy="107950"/>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83" name="Rectangle 39"/>
          <p:cNvSpPr>
            <a:spLocks noChangeArrowheads="1"/>
          </p:cNvSpPr>
          <p:nvPr/>
        </p:nvSpPr>
        <p:spPr bwMode="auto">
          <a:xfrm>
            <a:off x="1917700" y="2490688"/>
            <a:ext cx="107950" cy="107950"/>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84" name="Rectangle 40"/>
          <p:cNvSpPr>
            <a:spLocks noChangeArrowheads="1"/>
          </p:cNvSpPr>
          <p:nvPr/>
        </p:nvSpPr>
        <p:spPr bwMode="auto">
          <a:xfrm>
            <a:off x="1985963" y="2455763"/>
            <a:ext cx="107950" cy="1079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86" name="Rectangle 42"/>
          <p:cNvSpPr>
            <a:spLocks noChangeArrowheads="1"/>
          </p:cNvSpPr>
          <p:nvPr/>
        </p:nvSpPr>
        <p:spPr bwMode="auto">
          <a:xfrm>
            <a:off x="6656388" y="3551138"/>
            <a:ext cx="107950" cy="1079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87" name="Text Box 43"/>
          <p:cNvSpPr txBox="1">
            <a:spLocks noChangeArrowheads="1"/>
          </p:cNvSpPr>
          <p:nvPr/>
        </p:nvSpPr>
        <p:spPr bwMode="auto">
          <a:xfrm>
            <a:off x="2290763" y="4716364"/>
            <a:ext cx="1135062"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Santiago de Chile</a:t>
            </a:r>
          </a:p>
        </p:txBody>
      </p:sp>
      <p:sp>
        <p:nvSpPr>
          <p:cNvPr id="31788" name="Rectangle 44"/>
          <p:cNvSpPr>
            <a:spLocks noChangeArrowheads="1"/>
          </p:cNvSpPr>
          <p:nvPr/>
        </p:nvSpPr>
        <p:spPr bwMode="auto">
          <a:xfrm>
            <a:off x="6746875" y="3619401"/>
            <a:ext cx="107950" cy="107950"/>
          </a:xfrm>
          <a:prstGeom prst="rect">
            <a:avLst/>
          </a:prstGeom>
          <a:solidFill>
            <a:srgbClr val="3937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89" name="Text Box 45"/>
          <p:cNvSpPr txBox="1">
            <a:spLocks noChangeArrowheads="1"/>
          </p:cNvSpPr>
          <p:nvPr/>
        </p:nvSpPr>
        <p:spPr bwMode="auto">
          <a:xfrm>
            <a:off x="6868800" y="3600352"/>
            <a:ext cx="790575"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Singapur</a:t>
            </a:r>
          </a:p>
        </p:txBody>
      </p:sp>
      <p:pic>
        <p:nvPicPr>
          <p:cNvPr id="31800" name="Picture 49" descr="FhG-Welt_Deutschland_gruen"/>
          <p:cNvPicPr>
            <a:picLocks noChangeAspect="1" noChangeArrowheads="1"/>
          </p:cNvPicPr>
          <p:nvPr/>
        </p:nvPicPr>
        <p:blipFill>
          <a:blip r:embed="rId4">
            <a:extLst>
              <a:ext uri="{28A0092B-C50C-407E-A947-70E740481C1C}">
                <a14:useLocalDpi xmlns:a14="http://schemas.microsoft.com/office/drawing/2010/main" val="0"/>
              </a:ext>
            </a:extLst>
          </a:blip>
          <a:srcRect l="40291" t="12001" r="48380" b="72792"/>
          <a:stretch>
            <a:fillRect/>
          </a:stretch>
        </p:blipFill>
        <p:spPr bwMode="auto">
          <a:xfrm>
            <a:off x="3392493" y="1422301"/>
            <a:ext cx="1744662" cy="130175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801" name="Text Box 50"/>
          <p:cNvSpPr txBox="1">
            <a:spLocks noChangeArrowheads="1"/>
          </p:cNvSpPr>
          <p:nvPr/>
        </p:nvSpPr>
        <p:spPr bwMode="auto">
          <a:xfrm>
            <a:off x="3562355" y="1850926"/>
            <a:ext cx="471487"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Brüssel</a:t>
            </a:r>
          </a:p>
        </p:txBody>
      </p:sp>
      <p:sp>
        <p:nvSpPr>
          <p:cNvPr id="31802" name="Text Box 51"/>
          <p:cNvSpPr txBox="1">
            <a:spLocks noChangeArrowheads="1"/>
          </p:cNvSpPr>
          <p:nvPr/>
        </p:nvSpPr>
        <p:spPr bwMode="auto">
          <a:xfrm>
            <a:off x="3584580" y="2384326"/>
            <a:ext cx="381000"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Porto</a:t>
            </a:r>
          </a:p>
        </p:txBody>
      </p:sp>
      <p:sp>
        <p:nvSpPr>
          <p:cNvPr id="31803" name="Text Box 52"/>
          <p:cNvSpPr txBox="1">
            <a:spLocks noChangeArrowheads="1"/>
          </p:cNvSpPr>
          <p:nvPr/>
        </p:nvSpPr>
        <p:spPr bwMode="auto">
          <a:xfrm>
            <a:off x="4422780" y="1909664"/>
            <a:ext cx="342900"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Wien</a:t>
            </a:r>
          </a:p>
        </p:txBody>
      </p:sp>
      <p:sp>
        <p:nvSpPr>
          <p:cNvPr id="31804" name="Text Box 53"/>
          <p:cNvSpPr txBox="1">
            <a:spLocks noChangeArrowheads="1"/>
          </p:cNvSpPr>
          <p:nvPr/>
        </p:nvSpPr>
        <p:spPr bwMode="auto">
          <a:xfrm>
            <a:off x="3903271" y="2161038"/>
            <a:ext cx="409575"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r" eaLnBrk="1" hangingPunct="1">
              <a:spcBef>
                <a:spcPct val="50000"/>
              </a:spcBef>
            </a:pPr>
            <a:r>
              <a:rPr lang="de-DE" sz="1000" b="1">
                <a:solidFill>
                  <a:srgbClr val="000000"/>
                </a:solidFill>
                <a:latin typeface="Frutiger LT Com 45 Light" pitchFamily="34" charset="0"/>
              </a:rPr>
              <a:t>Bozen</a:t>
            </a:r>
          </a:p>
        </p:txBody>
      </p:sp>
      <p:sp>
        <p:nvSpPr>
          <p:cNvPr id="31805" name="Rectangle 54"/>
          <p:cNvSpPr>
            <a:spLocks noChangeArrowheads="1"/>
          </p:cNvSpPr>
          <p:nvPr/>
        </p:nvSpPr>
        <p:spPr bwMode="auto">
          <a:xfrm>
            <a:off x="4522793" y="2063651"/>
            <a:ext cx="90487" cy="90488"/>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31806" name="Rectangle 55"/>
          <p:cNvSpPr>
            <a:spLocks noChangeArrowheads="1"/>
          </p:cNvSpPr>
          <p:nvPr/>
        </p:nvSpPr>
        <p:spPr bwMode="auto">
          <a:xfrm>
            <a:off x="4364043" y="2185889"/>
            <a:ext cx="90487" cy="90488"/>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31807" name="Rectangle 56"/>
          <p:cNvSpPr>
            <a:spLocks noChangeArrowheads="1"/>
          </p:cNvSpPr>
          <p:nvPr/>
        </p:nvSpPr>
        <p:spPr bwMode="auto">
          <a:xfrm>
            <a:off x="3998918" y="1885851"/>
            <a:ext cx="90487" cy="9048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31808" name="Rectangle 57"/>
          <p:cNvSpPr>
            <a:spLocks noChangeArrowheads="1"/>
          </p:cNvSpPr>
          <p:nvPr/>
        </p:nvSpPr>
        <p:spPr bwMode="auto">
          <a:xfrm>
            <a:off x="3476630" y="2452589"/>
            <a:ext cx="90487" cy="90488"/>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31809" name="Rectangle 58"/>
          <p:cNvSpPr>
            <a:spLocks noChangeArrowheads="1"/>
          </p:cNvSpPr>
          <p:nvPr/>
        </p:nvSpPr>
        <p:spPr bwMode="auto">
          <a:xfrm>
            <a:off x="3429005" y="2408139"/>
            <a:ext cx="90487" cy="904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31810" name="Rectangle 59"/>
          <p:cNvSpPr>
            <a:spLocks noChangeArrowheads="1"/>
          </p:cNvSpPr>
          <p:nvPr/>
        </p:nvSpPr>
        <p:spPr bwMode="auto">
          <a:xfrm>
            <a:off x="4478343" y="2117626"/>
            <a:ext cx="90487" cy="90488"/>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31811" name="Text Box 60"/>
          <p:cNvSpPr txBox="1">
            <a:spLocks noChangeArrowheads="1"/>
          </p:cNvSpPr>
          <p:nvPr/>
        </p:nvSpPr>
        <p:spPr bwMode="auto">
          <a:xfrm>
            <a:off x="4486280" y="2176364"/>
            <a:ext cx="373062"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Graz</a:t>
            </a:r>
          </a:p>
        </p:txBody>
      </p:sp>
      <p:sp>
        <p:nvSpPr>
          <p:cNvPr id="31812" name="Rectangle 61"/>
          <p:cNvSpPr>
            <a:spLocks noChangeArrowheads="1"/>
          </p:cNvSpPr>
          <p:nvPr/>
        </p:nvSpPr>
        <p:spPr bwMode="auto">
          <a:xfrm>
            <a:off x="4675495" y="2059746"/>
            <a:ext cx="90487" cy="90488"/>
          </a:xfrm>
          <a:prstGeom prst="rect">
            <a:avLst/>
          </a:prstGeom>
          <a:solidFill>
            <a:srgbClr val="3937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31815" name="Text Box 64"/>
          <p:cNvSpPr txBox="1">
            <a:spLocks noChangeArrowheads="1"/>
          </p:cNvSpPr>
          <p:nvPr/>
        </p:nvSpPr>
        <p:spPr bwMode="auto">
          <a:xfrm>
            <a:off x="4769157" y="2034844"/>
            <a:ext cx="600075"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Budapest</a:t>
            </a:r>
          </a:p>
        </p:txBody>
      </p:sp>
      <p:sp>
        <p:nvSpPr>
          <p:cNvPr id="31816" name="Rectangle 65"/>
          <p:cNvSpPr>
            <a:spLocks noChangeArrowheads="1"/>
          </p:cNvSpPr>
          <p:nvPr/>
        </p:nvSpPr>
        <p:spPr bwMode="auto">
          <a:xfrm>
            <a:off x="4567243" y="1835051"/>
            <a:ext cx="90487" cy="90488"/>
          </a:xfrm>
          <a:prstGeom prst="rect">
            <a:avLst/>
          </a:prstGeom>
          <a:solidFill>
            <a:srgbClr val="3937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31817" name="Text Box 66"/>
          <p:cNvSpPr txBox="1">
            <a:spLocks noChangeArrowheads="1"/>
          </p:cNvSpPr>
          <p:nvPr/>
        </p:nvSpPr>
        <p:spPr bwMode="auto">
          <a:xfrm>
            <a:off x="4672018" y="1811239"/>
            <a:ext cx="609600"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Wrocław</a:t>
            </a:r>
          </a:p>
        </p:txBody>
      </p:sp>
      <p:sp>
        <p:nvSpPr>
          <p:cNvPr id="31819" name="Text Box 68"/>
          <p:cNvSpPr txBox="1">
            <a:spLocks noChangeArrowheads="1"/>
          </p:cNvSpPr>
          <p:nvPr/>
        </p:nvSpPr>
        <p:spPr bwMode="auto">
          <a:xfrm>
            <a:off x="4400555" y="1449289"/>
            <a:ext cx="609600"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Göteborg</a:t>
            </a:r>
          </a:p>
        </p:txBody>
      </p:sp>
      <p:sp>
        <p:nvSpPr>
          <p:cNvPr id="31822" name="Rectangle 71"/>
          <p:cNvSpPr>
            <a:spLocks noChangeArrowheads="1"/>
          </p:cNvSpPr>
          <p:nvPr/>
        </p:nvSpPr>
        <p:spPr bwMode="auto">
          <a:xfrm>
            <a:off x="4454530" y="2039839"/>
            <a:ext cx="90487" cy="904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31823" name="Rectangle 72"/>
          <p:cNvSpPr>
            <a:spLocks noChangeArrowheads="1"/>
          </p:cNvSpPr>
          <p:nvPr/>
        </p:nvSpPr>
        <p:spPr bwMode="auto">
          <a:xfrm>
            <a:off x="4319593" y="2146201"/>
            <a:ext cx="90487" cy="904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31794" name="Rectangle 74"/>
          <p:cNvSpPr>
            <a:spLocks noChangeArrowheads="1"/>
          </p:cNvSpPr>
          <p:nvPr/>
        </p:nvSpPr>
        <p:spPr bwMode="auto">
          <a:xfrm>
            <a:off x="6804025" y="2516088"/>
            <a:ext cx="107950" cy="1079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95" name="Rectangle 75"/>
          <p:cNvSpPr>
            <a:spLocks noChangeArrowheads="1"/>
          </p:cNvSpPr>
          <p:nvPr/>
        </p:nvSpPr>
        <p:spPr bwMode="auto">
          <a:xfrm>
            <a:off x="2170113" y="4743351"/>
            <a:ext cx="107950" cy="107950"/>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83" name="Text Box 50"/>
          <p:cNvSpPr txBox="1">
            <a:spLocks noChangeArrowheads="1"/>
          </p:cNvSpPr>
          <p:nvPr/>
        </p:nvSpPr>
        <p:spPr bwMode="auto">
          <a:xfrm>
            <a:off x="3466226" y="1442274"/>
            <a:ext cx="55443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18000"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smtClean="0">
                <a:solidFill>
                  <a:srgbClr val="000000"/>
                </a:solidFill>
                <a:latin typeface="Frutiger LT Com 45 Light" pitchFamily="34" charset="0"/>
              </a:rPr>
              <a:t>Glasgow</a:t>
            </a:r>
            <a:endParaRPr lang="de-DE" sz="1000" b="1">
              <a:solidFill>
                <a:srgbClr val="000000"/>
              </a:solidFill>
              <a:latin typeface="Frutiger LT Com 45 Light" pitchFamily="34" charset="0"/>
            </a:endParaRPr>
          </a:p>
        </p:txBody>
      </p:sp>
      <p:sp>
        <p:nvSpPr>
          <p:cNvPr id="84" name="Rectangle 27"/>
          <p:cNvSpPr>
            <a:spLocks noChangeArrowheads="1"/>
          </p:cNvSpPr>
          <p:nvPr/>
        </p:nvSpPr>
        <p:spPr bwMode="auto">
          <a:xfrm>
            <a:off x="5408582" y="2942238"/>
            <a:ext cx="107950" cy="1079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86" name="Rectangle 55"/>
          <p:cNvSpPr>
            <a:spLocks noChangeArrowheads="1"/>
          </p:cNvSpPr>
          <p:nvPr/>
        </p:nvSpPr>
        <p:spPr bwMode="auto">
          <a:xfrm>
            <a:off x="3676423" y="1621264"/>
            <a:ext cx="90487" cy="90488"/>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87" name="Rectangle 72"/>
          <p:cNvSpPr>
            <a:spLocks noChangeArrowheads="1"/>
          </p:cNvSpPr>
          <p:nvPr/>
        </p:nvSpPr>
        <p:spPr bwMode="auto">
          <a:xfrm>
            <a:off x="3631973" y="1581576"/>
            <a:ext cx="90487" cy="904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85" name="Rectangle 70"/>
          <p:cNvSpPr>
            <a:spLocks noChangeArrowheads="1"/>
          </p:cNvSpPr>
          <p:nvPr/>
        </p:nvSpPr>
        <p:spPr bwMode="auto">
          <a:xfrm>
            <a:off x="2951142" y="4068177"/>
            <a:ext cx="108000" cy="108000"/>
          </a:xfrm>
          <a:prstGeom prst="rect">
            <a:avLst/>
          </a:prstGeom>
          <a:solidFill>
            <a:srgbClr val="3937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88" name="Text Box 21"/>
          <p:cNvSpPr txBox="1">
            <a:spLocks noChangeArrowheads="1"/>
          </p:cNvSpPr>
          <p:nvPr/>
        </p:nvSpPr>
        <p:spPr bwMode="auto">
          <a:xfrm>
            <a:off x="3071798" y="4047797"/>
            <a:ext cx="55882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smtClean="0">
                <a:solidFill>
                  <a:srgbClr val="000000"/>
                </a:solidFill>
                <a:latin typeface="Frutiger LT Com 45 Light" pitchFamily="34" charset="0"/>
              </a:rPr>
              <a:t>Salvador</a:t>
            </a:r>
            <a:endParaRPr lang="de-DE" sz="1000" b="1">
              <a:solidFill>
                <a:srgbClr val="000000"/>
              </a:solidFill>
              <a:latin typeface="Frutiger LT Com 45 Light" pitchFamily="34" charset="0"/>
            </a:endParaRPr>
          </a:p>
        </p:txBody>
      </p:sp>
      <p:sp>
        <p:nvSpPr>
          <p:cNvPr id="89" name="Rectangle 55"/>
          <p:cNvSpPr>
            <a:spLocks noChangeArrowheads="1"/>
          </p:cNvSpPr>
          <p:nvPr/>
        </p:nvSpPr>
        <p:spPr bwMode="auto">
          <a:xfrm>
            <a:off x="4313745" y="1550094"/>
            <a:ext cx="90487" cy="90488"/>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0" name="Rectangle 72"/>
          <p:cNvSpPr>
            <a:spLocks noChangeArrowheads="1"/>
          </p:cNvSpPr>
          <p:nvPr/>
        </p:nvSpPr>
        <p:spPr bwMode="auto">
          <a:xfrm>
            <a:off x="4275233" y="1496566"/>
            <a:ext cx="90487" cy="904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3" name="Rectangle 73"/>
          <p:cNvSpPr>
            <a:spLocks noChangeArrowheads="1"/>
          </p:cNvSpPr>
          <p:nvPr/>
        </p:nvSpPr>
        <p:spPr bwMode="auto">
          <a:xfrm>
            <a:off x="7478198" y="2504678"/>
            <a:ext cx="107950" cy="107950"/>
          </a:xfrm>
          <a:prstGeom prst="rect">
            <a:avLst/>
          </a:prstGeom>
          <a:solidFill>
            <a:srgbClr val="3937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94" name="Text Box 20"/>
          <p:cNvSpPr txBox="1">
            <a:spLocks noChangeArrowheads="1"/>
          </p:cNvSpPr>
          <p:nvPr/>
        </p:nvSpPr>
        <p:spPr bwMode="auto">
          <a:xfrm>
            <a:off x="7557386" y="2421044"/>
            <a:ext cx="504000"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smtClean="0">
                <a:solidFill>
                  <a:srgbClr val="000000"/>
                </a:solidFill>
                <a:latin typeface="Frutiger LT Com 45 Light" pitchFamily="34" charset="0"/>
              </a:rPr>
              <a:t>Sendai</a:t>
            </a:r>
            <a:endParaRPr lang="de-DE" sz="1000" b="1" dirty="0">
              <a:solidFill>
                <a:srgbClr val="000000"/>
              </a:solidFill>
              <a:latin typeface="Frutiger LT Com 45 Light" pitchFamily="34" charset="0"/>
            </a:endParaRPr>
          </a:p>
        </p:txBody>
      </p:sp>
      <p:sp>
        <p:nvSpPr>
          <p:cNvPr id="95" name="Rectangle 62"/>
          <p:cNvSpPr>
            <a:spLocks noChangeArrowheads="1"/>
          </p:cNvSpPr>
          <p:nvPr/>
        </p:nvSpPr>
        <p:spPr bwMode="auto">
          <a:xfrm>
            <a:off x="3929068" y="2001739"/>
            <a:ext cx="90487" cy="90488"/>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B1C800"/>
              </a:solidFill>
            </a:endParaRPr>
          </a:p>
        </p:txBody>
      </p:sp>
      <p:sp>
        <p:nvSpPr>
          <p:cNvPr id="96" name="Text Box 63"/>
          <p:cNvSpPr txBox="1">
            <a:spLocks noChangeArrowheads="1"/>
          </p:cNvSpPr>
          <p:nvPr/>
        </p:nvSpPr>
        <p:spPr bwMode="auto">
          <a:xfrm>
            <a:off x="3630618" y="1969989"/>
            <a:ext cx="328612"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a:solidFill>
                  <a:srgbClr val="000000"/>
                </a:solidFill>
                <a:latin typeface="Frutiger LT Com 45 Light" pitchFamily="34" charset="0"/>
              </a:rPr>
              <a:t>Paris</a:t>
            </a:r>
          </a:p>
        </p:txBody>
      </p:sp>
      <p:sp>
        <p:nvSpPr>
          <p:cNvPr id="31776" name="Rectangle 32"/>
          <p:cNvSpPr>
            <a:spLocks noChangeArrowheads="1"/>
          </p:cNvSpPr>
          <p:nvPr/>
        </p:nvSpPr>
        <p:spPr bwMode="auto">
          <a:xfrm>
            <a:off x="7124700" y="2568476"/>
            <a:ext cx="107950" cy="1079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110" name="Rectangle 46"/>
          <p:cNvSpPr>
            <a:spLocks noChangeArrowheads="1"/>
          </p:cNvSpPr>
          <p:nvPr/>
        </p:nvSpPr>
        <p:spPr bwMode="auto">
          <a:xfrm>
            <a:off x="2759477" y="4387860"/>
            <a:ext cx="107950" cy="1079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111" name="Text Box 21"/>
          <p:cNvSpPr txBox="1">
            <a:spLocks noChangeArrowheads="1"/>
          </p:cNvSpPr>
          <p:nvPr/>
        </p:nvSpPr>
        <p:spPr bwMode="auto">
          <a:xfrm>
            <a:off x="2883650" y="4364238"/>
            <a:ext cx="63584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smtClean="0">
                <a:solidFill>
                  <a:srgbClr val="000000"/>
                </a:solidFill>
                <a:latin typeface="Frutiger LT Com 45 Light" pitchFamily="34" charset="0"/>
              </a:rPr>
              <a:t>São Paulo</a:t>
            </a:r>
            <a:endParaRPr lang="de-DE" sz="1000" b="1">
              <a:solidFill>
                <a:srgbClr val="000000"/>
              </a:solidFill>
              <a:latin typeface="Frutiger LT Com 45 Light" pitchFamily="34" charset="0"/>
            </a:endParaRPr>
          </a:p>
        </p:txBody>
      </p:sp>
      <p:sp>
        <p:nvSpPr>
          <p:cNvPr id="98" name="Rectangle 70"/>
          <p:cNvSpPr>
            <a:spLocks noChangeArrowheads="1"/>
          </p:cNvSpPr>
          <p:nvPr/>
        </p:nvSpPr>
        <p:spPr bwMode="auto">
          <a:xfrm>
            <a:off x="2721462" y="4346263"/>
            <a:ext cx="108000" cy="108000"/>
          </a:xfrm>
          <a:prstGeom prst="rect">
            <a:avLst/>
          </a:prstGeom>
          <a:solidFill>
            <a:srgbClr val="3937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107" name="Text Box 21"/>
          <p:cNvSpPr txBox="1">
            <a:spLocks noChangeArrowheads="1"/>
          </p:cNvSpPr>
          <p:nvPr/>
        </p:nvSpPr>
        <p:spPr bwMode="auto">
          <a:xfrm>
            <a:off x="2714992" y="4211703"/>
            <a:ext cx="6268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smtClean="0">
                <a:solidFill>
                  <a:srgbClr val="000000"/>
                </a:solidFill>
                <a:latin typeface="Frutiger LT Com 45 Light" pitchFamily="34" charset="0"/>
              </a:rPr>
              <a:t>Campinas</a:t>
            </a:r>
            <a:endParaRPr lang="de-DE" sz="1000" b="1">
              <a:solidFill>
                <a:srgbClr val="000000"/>
              </a:solidFill>
              <a:latin typeface="Frutiger LT Com 45 Light" pitchFamily="34" charset="0"/>
            </a:endParaRPr>
          </a:p>
        </p:txBody>
      </p:sp>
      <p:sp>
        <p:nvSpPr>
          <p:cNvPr id="112" name="Rectangle 70"/>
          <p:cNvSpPr>
            <a:spLocks noChangeArrowheads="1"/>
          </p:cNvSpPr>
          <p:nvPr/>
        </p:nvSpPr>
        <p:spPr bwMode="auto">
          <a:xfrm>
            <a:off x="1124579" y="2174636"/>
            <a:ext cx="108000" cy="108000"/>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113" name="Text Box 21"/>
          <p:cNvSpPr txBox="1">
            <a:spLocks noChangeArrowheads="1"/>
          </p:cNvSpPr>
          <p:nvPr/>
        </p:nvSpPr>
        <p:spPr bwMode="auto">
          <a:xfrm>
            <a:off x="1124579" y="2041487"/>
            <a:ext cx="65777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smtClean="0">
                <a:solidFill>
                  <a:srgbClr val="000000"/>
                </a:solidFill>
                <a:latin typeface="Frutiger LT Com 45 Light" pitchFamily="34" charset="0"/>
              </a:rPr>
              <a:t>Vancouver</a:t>
            </a:r>
            <a:endParaRPr lang="de-DE" sz="1050" b="1">
              <a:solidFill>
                <a:srgbClr val="000000"/>
              </a:solidFill>
              <a:latin typeface="Frutiger LT Com 45 Light" pitchFamily="34" charset="0"/>
            </a:endParaRPr>
          </a:p>
        </p:txBody>
      </p:sp>
      <p:sp>
        <p:nvSpPr>
          <p:cNvPr id="114" name="Rectangle 65"/>
          <p:cNvSpPr>
            <a:spLocks noChangeArrowheads="1"/>
          </p:cNvSpPr>
          <p:nvPr/>
        </p:nvSpPr>
        <p:spPr bwMode="auto">
          <a:xfrm>
            <a:off x="3808000" y="1804885"/>
            <a:ext cx="90487" cy="90488"/>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000">
              <a:solidFill>
                <a:srgbClr val="000000"/>
              </a:solidFill>
            </a:endParaRPr>
          </a:p>
        </p:txBody>
      </p:sp>
      <p:sp>
        <p:nvSpPr>
          <p:cNvPr id="115" name="Text Box 21"/>
          <p:cNvSpPr txBox="1">
            <a:spLocks noChangeArrowheads="1"/>
          </p:cNvSpPr>
          <p:nvPr/>
        </p:nvSpPr>
        <p:spPr bwMode="auto">
          <a:xfrm>
            <a:off x="3665069" y="1676496"/>
            <a:ext cx="84372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smtClean="0">
                <a:solidFill>
                  <a:srgbClr val="000000"/>
                </a:solidFill>
                <a:latin typeface="Frutiger LT Com 45 Light" pitchFamily="34" charset="0"/>
              </a:rPr>
              <a:t>Southampton</a:t>
            </a:r>
            <a:endParaRPr lang="de-DE" sz="1000" b="1">
              <a:solidFill>
                <a:srgbClr val="000000"/>
              </a:solidFill>
              <a:latin typeface="Frutiger LT Com 45 Light" pitchFamily="34" charset="0"/>
            </a:endParaRPr>
          </a:p>
        </p:txBody>
      </p:sp>
      <p:sp>
        <p:nvSpPr>
          <p:cNvPr id="117" name="Text Box 21"/>
          <p:cNvSpPr txBox="1">
            <a:spLocks noChangeArrowheads="1"/>
          </p:cNvSpPr>
          <p:nvPr/>
        </p:nvSpPr>
        <p:spPr bwMode="auto">
          <a:xfrm>
            <a:off x="4995858" y="2728916"/>
            <a:ext cx="61449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smtClean="0">
                <a:solidFill>
                  <a:srgbClr val="000000"/>
                </a:solidFill>
                <a:latin typeface="Frutiger LT Com 45 Light" pitchFamily="34" charset="0"/>
              </a:rPr>
              <a:t>Jerusalem</a:t>
            </a:r>
            <a:endParaRPr lang="de-DE" sz="1000" b="1">
              <a:solidFill>
                <a:srgbClr val="000000"/>
              </a:solidFill>
              <a:latin typeface="Frutiger LT Com 45 Light" pitchFamily="34" charset="0"/>
            </a:endParaRPr>
          </a:p>
        </p:txBody>
      </p:sp>
      <p:sp>
        <p:nvSpPr>
          <p:cNvPr id="120" name="Inhaltsplatzhalter 19"/>
          <p:cNvSpPr>
            <a:spLocks noGrp="1"/>
          </p:cNvSpPr>
          <p:nvPr>
            <p:ph idx="1"/>
          </p:nvPr>
        </p:nvSpPr>
        <p:spPr>
          <a:xfrm>
            <a:off x="465382" y="5044218"/>
            <a:ext cx="2893695" cy="1164118"/>
          </a:xfrm>
        </p:spPr>
        <p:txBody>
          <a:bodyPr/>
          <a:lstStyle/>
          <a:p>
            <a:pPr marL="180000" lvl="0" indent="-180000">
              <a:spcAft>
                <a:spcPts val="0"/>
              </a:spcAft>
              <a:buClr>
                <a:schemeClr val="accent1"/>
              </a:buClr>
            </a:pPr>
            <a:r>
              <a:rPr lang="de-DE" sz="1200" smtClean="0"/>
              <a:t>Niederlassung</a:t>
            </a:r>
          </a:p>
          <a:p>
            <a:pPr marL="180000" lvl="0" indent="-180000">
              <a:spcAft>
                <a:spcPts val="0"/>
              </a:spcAft>
              <a:buClr>
                <a:srgbClr val="FFC000"/>
              </a:buClr>
            </a:pPr>
            <a:r>
              <a:rPr lang="de-DE" sz="1200" smtClean="0"/>
              <a:t>Center</a:t>
            </a:r>
          </a:p>
          <a:p>
            <a:pPr marL="180000" lvl="0" indent="-180000">
              <a:spcAft>
                <a:spcPts val="0"/>
              </a:spcAft>
              <a:buClr>
                <a:srgbClr val="39378B"/>
              </a:buClr>
            </a:pPr>
            <a:r>
              <a:rPr lang="de-DE" sz="1200" smtClean="0"/>
              <a:t>Project Center</a:t>
            </a:r>
          </a:p>
          <a:p>
            <a:pPr marL="180000" lvl="0" indent="-180000">
              <a:spcAft>
                <a:spcPts val="0"/>
              </a:spcAft>
              <a:buClr>
                <a:srgbClr val="92D050"/>
              </a:buClr>
            </a:pPr>
            <a:r>
              <a:rPr lang="de-DE" sz="1200" smtClean="0"/>
              <a:t>ICON / Strategische Kooperation</a:t>
            </a:r>
          </a:p>
          <a:p>
            <a:pPr marL="180000" lvl="0" indent="-180000">
              <a:spcAft>
                <a:spcPts val="0"/>
              </a:spcAft>
              <a:buClr>
                <a:srgbClr val="006E92"/>
              </a:buClr>
            </a:pPr>
            <a:r>
              <a:rPr lang="de-DE" sz="1200" smtClean="0"/>
              <a:t>Repräsentanz- / Marketingbüro</a:t>
            </a:r>
          </a:p>
          <a:p>
            <a:pPr marL="180000" lvl="0" indent="-180000">
              <a:spcAft>
                <a:spcPts val="0"/>
              </a:spcAft>
              <a:buClr>
                <a:srgbClr val="25BAE2"/>
              </a:buClr>
            </a:pPr>
            <a:r>
              <a:rPr lang="de-DE" sz="1200" smtClean="0"/>
              <a:t>Senior Advisor</a:t>
            </a:r>
            <a:endParaRPr lang="de-DE" sz="1200" dirty="0"/>
          </a:p>
        </p:txBody>
      </p:sp>
      <p:sp>
        <p:nvSpPr>
          <p:cNvPr id="97" name="Rectangle 27"/>
          <p:cNvSpPr>
            <a:spLocks noChangeArrowheads="1"/>
          </p:cNvSpPr>
          <p:nvPr/>
        </p:nvSpPr>
        <p:spPr bwMode="auto">
          <a:xfrm>
            <a:off x="4470532" y="4677892"/>
            <a:ext cx="108000" cy="108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pPr fontAlgn="auto">
              <a:spcBef>
                <a:spcPts val="0"/>
              </a:spcBef>
              <a:spcAft>
                <a:spcPts val="0"/>
              </a:spcAft>
              <a:buFontTx/>
              <a:buNone/>
            </a:pPr>
            <a:endParaRPr lang="de-DE">
              <a:solidFill>
                <a:srgbClr val="000000"/>
              </a:solidFill>
              <a:latin typeface="Frutiger LT Com 55 Roman"/>
            </a:endParaRPr>
          </a:p>
        </p:txBody>
      </p:sp>
      <p:sp>
        <p:nvSpPr>
          <p:cNvPr id="99" name="Text Box 28"/>
          <p:cNvSpPr txBox="1">
            <a:spLocks noChangeArrowheads="1"/>
          </p:cNvSpPr>
          <p:nvPr/>
        </p:nvSpPr>
        <p:spPr bwMode="auto">
          <a:xfrm>
            <a:off x="3682979" y="4660059"/>
            <a:ext cx="7796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r" eaLnBrk="1" fontAlgn="auto" hangingPunct="1">
              <a:spcBef>
                <a:spcPct val="50000"/>
              </a:spcBef>
              <a:spcAft>
                <a:spcPts val="0"/>
              </a:spcAft>
              <a:buFontTx/>
              <a:buNone/>
            </a:pPr>
            <a:r>
              <a:rPr lang="de-DE" sz="1000" b="1" smtClean="0">
                <a:solidFill>
                  <a:srgbClr val="000000"/>
                </a:solidFill>
                <a:latin typeface="Frutiger LT Com 45 Light" pitchFamily="34" charset="0"/>
              </a:rPr>
              <a:t>Stellenbosch</a:t>
            </a:r>
            <a:endParaRPr lang="de-DE" sz="1000" b="1">
              <a:solidFill>
                <a:srgbClr val="000000"/>
              </a:solidFill>
              <a:latin typeface="Frutiger LT Com 45 Light" pitchFamily="34" charset="0"/>
            </a:endParaRPr>
          </a:p>
        </p:txBody>
      </p:sp>
      <p:sp>
        <p:nvSpPr>
          <p:cNvPr id="91" name="Rectangle 35"/>
          <p:cNvSpPr>
            <a:spLocks noChangeArrowheads="1"/>
          </p:cNvSpPr>
          <p:nvPr/>
        </p:nvSpPr>
        <p:spPr bwMode="auto">
          <a:xfrm>
            <a:off x="2160380" y="2533184"/>
            <a:ext cx="107950" cy="107950"/>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90" name="Rectangle 46"/>
          <p:cNvSpPr>
            <a:spLocks noChangeArrowheads="1"/>
          </p:cNvSpPr>
          <p:nvPr/>
        </p:nvSpPr>
        <p:spPr bwMode="auto">
          <a:xfrm>
            <a:off x="2196481" y="2483331"/>
            <a:ext cx="107950" cy="1079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99" name="Rectangle 79"/>
          <p:cNvSpPr>
            <a:spLocks noChangeArrowheads="1"/>
          </p:cNvSpPr>
          <p:nvPr/>
        </p:nvSpPr>
        <p:spPr bwMode="auto">
          <a:xfrm>
            <a:off x="2241550" y="2444651"/>
            <a:ext cx="107950" cy="107950"/>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92" name="Text Box 25"/>
          <p:cNvSpPr txBox="1">
            <a:spLocks noChangeArrowheads="1"/>
          </p:cNvSpPr>
          <p:nvPr/>
        </p:nvSpPr>
        <p:spPr bwMode="auto">
          <a:xfrm>
            <a:off x="2273938" y="2561810"/>
            <a:ext cx="79216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smtClean="0">
                <a:solidFill>
                  <a:srgbClr val="000000"/>
                </a:solidFill>
                <a:latin typeface="Frutiger LT Com 45 Light" pitchFamily="34" charset="0"/>
              </a:rPr>
              <a:t>Storrs</a:t>
            </a:r>
            <a:endParaRPr lang="de-DE" sz="1000" b="1">
              <a:solidFill>
                <a:srgbClr val="000000"/>
              </a:solidFill>
              <a:latin typeface="Frutiger LT Com 45 Light" pitchFamily="34" charset="0"/>
            </a:endParaRPr>
          </a:p>
        </p:txBody>
      </p:sp>
      <p:sp>
        <p:nvSpPr>
          <p:cNvPr id="100" name="Rectangle 27"/>
          <p:cNvSpPr>
            <a:spLocks noChangeArrowheads="1"/>
          </p:cNvSpPr>
          <p:nvPr/>
        </p:nvSpPr>
        <p:spPr bwMode="auto">
          <a:xfrm>
            <a:off x="3521873" y="1759885"/>
            <a:ext cx="90000" cy="90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101" name="Text Box 50"/>
          <p:cNvSpPr txBox="1">
            <a:spLocks noChangeArrowheads="1"/>
          </p:cNvSpPr>
          <p:nvPr/>
        </p:nvSpPr>
        <p:spPr bwMode="auto">
          <a:xfrm>
            <a:off x="3127626" y="1725287"/>
            <a:ext cx="432000"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8000"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hangingPunct="1">
              <a:spcBef>
                <a:spcPct val="50000"/>
              </a:spcBef>
            </a:pPr>
            <a:r>
              <a:rPr lang="de-DE" sz="1000" b="1" smtClean="0">
                <a:solidFill>
                  <a:srgbClr val="000000"/>
                </a:solidFill>
                <a:latin typeface="Frutiger LT Com 45 Light" pitchFamily="34" charset="0"/>
              </a:rPr>
              <a:t>Dublin</a:t>
            </a:r>
            <a:endParaRPr lang="de-DE" sz="1000" b="1">
              <a:solidFill>
                <a:srgbClr val="000000"/>
              </a:solidFill>
              <a:latin typeface="Frutiger LT Com 45 Light" pitchFamily="34" charset="0"/>
            </a:endParaRPr>
          </a:p>
        </p:txBody>
      </p:sp>
      <p:sp>
        <p:nvSpPr>
          <p:cNvPr id="102" name="Rectangle 27"/>
          <p:cNvSpPr>
            <a:spLocks noChangeArrowheads="1"/>
          </p:cNvSpPr>
          <p:nvPr/>
        </p:nvSpPr>
        <p:spPr bwMode="auto">
          <a:xfrm>
            <a:off x="4643352" y="2101862"/>
            <a:ext cx="90000" cy="90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103" name="Rectangle 73"/>
          <p:cNvSpPr>
            <a:spLocks noChangeArrowheads="1"/>
          </p:cNvSpPr>
          <p:nvPr/>
        </p:nvSpPr>
        <p:spPr bwMode="auto">
          <a:xfrm>
            <a:off x="7380312" y="2657078"/>
            <a:ext cx="107950" cy="107950"/>
          </a:xfrm>
          <a:prstGeom prst="rect">
            <a:avLst/>
          </a:prstGeom>
          <a:solidFill>
            <a:srgbClr val="3937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104" name="Text Box 20"/>
          <p:cNvSpPr txBox="1">
            <a:spLocks noChangeArrowheads="1"/>
          </p:cNvSpPr>
          <p:nvPr/>
        </p:nvSpPr>
        <p:spPr bwMode="auto">
          <a:xfrm>
            <a:off x="7334148" y="2743503"/>
            <a:ext cx="504000"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smtClean="0">
                <a:solidFill>
                  <a:srgbClr val="000000"/>
                </a:solidFill>
                <a:latin typeface="Frutiger LT Com 45 Light" pitchFamily="34" charset="0"/>
              </a:rPr>
              <a:t>Osaka</a:t>
            </a:r>
            <a:endParaRPr lang="de-DE" sz="1000" b="1" dirty="0">
              <a:solidFill>
                <a:srgbClr val="000000"/>
              </a:solidFill>
              <a:latin typeface="Frutiger LT Com 45 Light" pitchFamily="34" charset="0"/>
            </a:endParaRPr>
          </a:p>
        </p:txBody>
      </p:sp>
      <p:sp>
        <p:nvSpPr>
          <p:cNvPr id="31777" name="Rectangle 33"/>
          <p:cNvSpPr>
            <a:spLocks noChangeArrowheads="1"/>
          </p:cNvSpPr>
          <p:nvPr/>
        </p:nvSpPr>
        <p:spPr bwMode="auto">
          <a:xfrm>
            <a:off x="7440613" y="2598638"/>
            <a:ext cx="107950" cy="1079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105" name="Rectangle 27"/>
          <p:cNvSpPr>
            <a:spLocks noChangeArrowheads="1"/>
          </p:cNvSpPr>
          <p:nvPr/>
        </p:nvSpPr>
        <p:spPr bwMode="auto">
          <a:xfrm>
            <a:off x="4680088" y="4479979"/>
            <a:ext cx="108000" cy="108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pPr fontAlgn="auto">
              <a:spcBef>
                <a:spcPts val="0"/>
              </a:spcBef>
              <a:spcAft>
                <a:spcPts val="0"/>
              </a:spcAft>
              <a:buFontTx/>
              <a:buNone/>
            </a:pPr>
            <a:endParaRPr lang="de-DE">
              <a:solidFill>
                <a:srgbClr val="000000"/>
              </a:solidFill>
              <a:latin typeface="Frutiger LT Com 55 Roman"/>
            </a:endParaRPr>
          </a:p>
        </p:txBody>
      </p:sp>
      <p:sp>
        <p:nvSpPr>
          <p:cNvPr id="106" name="Text Box 28"/>
          <p:cNvSpPr txBox="1">
            <a:spLocks noChangeArrowheads="1"/>
          </p:cNvSpPr>
          <p:nvPr/>
        </p:nvSpPr>
        <p:spPr bwMode="auto">
          <a:xfrm>
            <a:off x="4178285" y="4456124"/>
            <a:ext cx="49266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r" eaLnBrk="1" fontAlgn="auto" hangingPunct="1">
              <a:spcBef>
                <a:spcPct val="50000"/>
              </a:spcBef>
              <a:spcAft>
                <a:spcPts val="0"/>
              </a:spcAft>
              <a:buFontTx/>
              <a:buNone/>
            </a:pPr>
            <a:r>
              <a:rPr lang="de-DE" sz="1000" b="1" smtClean="0">
                <a:solidFill>
                  <a:srgbClr val="000000"/>
                </a:solidFill>
                <a:latin typeface="Frutiger LT Com 45 Light" pitchFamily="34" charset="0"/>
              </a:rPr>
              <a:t>Pretoria</a:t>
            </a:r>
            <a:endParaRPr lang="de-DE" sz="1000" b="1">
              <a:solidFill>
                <a:srgbClr val="000000"/>
              </a:solidFill>
              <a:latin typeface="Frutiger LT Com 45 Light" pitchFamily="34" charset="0"/>
            </a:endParaRPr>
          </a:p>
        </p:txBody>
      </p:sp>
      <p:sp>
        <p:nvSpPr>
          <p:cNvPr id="108" name="Rectangle 27"/>
          <p:cNvSpPr>
            <a:spLocks noChangeArrowheads="1"/>
          </p:cNvSpPr>
          <p:nvPr/>
        </p:nvSpPr>
        <p:spPr bwMode="auto">
          <a:xfrm>
            <a:off x="4907453" y="2704706"/>
            <a:ext cx="107950" cy="1079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116" name="Rectangle 70"/>
          <p:cNvSpPr>
            <a:spLocks noChangeArrowheads="1"/>
          </p:cNvSpPr>
          <p:nvPr/>
        </p:nvSpPr>
        <p:spPr bwMode="auto">
          <a:xfrm>
            <a:off x="4850067" y="2754471"/>
            <a:ext cx="108000" cy="108000"/>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9" name="Rectangle 70"/>
          <p:cNvSpPr>
            <a:spLocks noChangeArrowheads="1"/>
          </p:cNvSpPr>
          <p:nvPr/>
        </p:nvSpPr>
        <p:spPr bwMode="auto">
          <a:xfrm>
            <a:off x="2132871" y="2379401"/>
            <a:ext cx="108000" cy="108000"/>
          </a:xfrm>
          <a:prstGeom prst="rect">
            <a:avLst/>
          </a:prstGeom>
          <a:solidFill>
            <a:srgbClr val="3937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pPr fontAlgn="auto">
              <a:spcBef>
                <a:spcPts val="0"/>
              </a:spcBef>
              <a:spcAft>
                <a:spcPts val="0"/>
              </a:spcAft>
              <a:buFontTx/>
              <a:buNone/>
            </a:pPr>
            <a:endParaRPr lang="de-DE">
              <a:solidFill>
                <a:srgbClr val="000000"/>
              </a:solidFill>
              <a:latin typeface="Frutiger LT Com 55 Roman"/>
            </a:endParaRPr>
          </a:p>
        </p:txBody>
      </p:sp>
      <p:sp>
        <p:nvSpPr>
          <p:cNvPr id="118" name="Text Box 21"/>
          <p:cNvSpPr txBox="1">
            <a:spLocks noChangeArrowheads="1"/>
          </p:cNvSpPr>
          <p:nvPr/>
        </p:nvSpPr>
        <p:spPr bwMode="auto">
          <a:xfrm>
            <a:off x="2243136" y="2256475"/>
            <a:ext cx="478958" cy="15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fontAlgn="auto" hangingPunct="1">
              <a:spcBef>
                <a:spcPct val="50000"/>
              </a:spcBef>
              <a:spcAft>
                <a:spcPts val="0"/>
              </a:spcAft>
              <a:buFontTx/>
              <a:buNone/>
            </a:pPr>
            <a:r>
              <a:rPr lang="de-DE" sz="1000" b="1">
                <a:solidFill>
                  <a:srgbClr val="000000"/>
                </a:solidFill>
                <a:latin typeface="Frutiger LT Com 45 Light" pitchFamily="34" charset="0"/>
              </a:rPr>
              <a:t>London</a:t>
            </a:r>
          </a:p>
        </p:txBody>
      </p:sp>
      <p:sp>
        <p:nvSpPr>
          <p:cNvPr id="119" name="Rectangle 70"/>
          <p:cNvSpPr>
            <a:spLocks noChangeArrowheads="1"/>
          </p:cNvSpPr>
          <p:nvPr/>
        </p:nvSpPr>
        <p:spPr bwMode="auto">
          <a:xfrm>
            <a:off x="2074364" y="2357584"/>
            <a:ext cx="108000" cy="108000"/>
          </a:xfrm>
          <a:prstGeom prst="rect">
            <a:avLst/>
          </a:prstGeom>
          <a:solidFill>
            <a:srgbClr val="3937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pPr fontAlgn="auto">
              <a:spcBef>
                <a:spcPts val="0"/>
              </a:spcBef>
              <a:spcAft>
                <a:spcPts val="0"/>
              </a:spcAft>
              <a:buFontTx/>
              <a:buNone/>
            </a:pPr>
            <a:endParaRPr lang="de-DE">
              <a:solidFill>
                <a:srgbClr val="000000"/>
              </a:solidFill>
              <a:latin typeface="Frutiger LT Com 55 Roman"/>
            </a:endParaRPr>
          </a:p>
        </p:txBody>
      </p:sp>
      <p:sp>
        <p:nvSpPr>
          <p:cNvPr id="121" name="Text Box 21"/>
          <p:cNvSpPr txBox="1">
            <a:spLocks noChangeArrowheads="1"/>
          </p:cNvSpPr>
          <p:nvPr/>
        </p:nvSpPr>
        <p:spPr bwMode="auto">
          <a:xfrm>
            <a:off x="1669174" y="2203479"/>
            <a:ext cx="57281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eaLnBrk="1" fontAlgn="auto" hangingPunct="1">
              <a:spcBef>
                <a:spcPct val="50000"/>
              </a:spcBef>
              <a:spcAft>
                <a:spcPts val="0"/>
              </a:spcAft>
              <a:buFontTx/>
              <a:buNone/>
            </a:pPr>
            <a:r>
              <a:rPr lang="de-DE" sz="1000" b="1" smtClean="0">
                <a:solidFill>
                  <a:srgbClr val="000000"/>
                </a:solidFill>
                <a:latin typeface="Frutiger LT Com 45 Light" pitchFamily="34" charset="0"/>
              </a:rPr>
              <a:t>Hamilton</a:t>
            </a:r>
            <a:endParaRPr lang="de-DE" sz="1000" b="1">
              <a:solidFill>
                <a:srgbClr val="000000"/>
              </a:solidFill>
              <a:latin typeface="Frutiger LT Com 45 Light" pitchFamily="34" charset="0"/>
            </a:endParaRPr>
          </a:p>
        </p:txBody>
      </p:sp>
      <p:sp>
        <p:nvSpPr>
          <p:cNvPr id="122" name="Rectangle 75"/>
          <p:cNvSpPr>
            <a:spLocks noChangeArrowheads="1"/>
          </p:cNvSpPr>
          <p:nvPr/>
        </p:nvSpPr>
        <p:spPr bwMode="auto">
          <a:xfrm>
            <a:off x="2123728" y="4797152"/>
            <a:ext cx="107950" cy="107950"/>
          </a:xfrm>
          <a:prstGeom prst="rect">
            <a:avLst/>
          </a:prstGeom>
          <a:solidFill>
            <a:srgbClr val="FDC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31796" name="Rectangle 76"/>
          <p:cNvSpPr>
            <a:spLocks noChangeArrowheads="1"/>
          </p:cNvSpPr>
          <p:nvPr/>
        </p:nvSpPr>
        <p:spPr bwMode="auto">
          <a:xfrm>
            <a:off x="2111375" y="4708426"/>
            <a:ext cx="107950" cy="1079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endParaRPr lang="de-DE">
              <a:solidFill>
                <a:srgbClr val="000000"/>
              </a:solidFill>
            </a:endParaRPr>
          </a:p>
        </p:txBody>
      </p:sp>
      <p:sp>
        <p:nvSpPr>
          <p:cNvPr id="123" name="Text Box 21"/>
          <p:cNvSpPr txBox="1">
            <a:spLocks noChangeArrowheads="1"/>
          </p:cNvSpPr>
          <p:nvPr/>
        </p:nvSpPr>
        <p:spPr bwMode="auto">
          <a:xfrm>
            <a:off x="5015404" y="2604793"/>
            <a:ext cx="61449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hangingPunct="1">
              <a:spcBef>
                <a:spcPct val="50000"/>
              </a:spcBef>
            </a:pPr>
            <a:r>
              <a:rPr lang="de-DE" sz="1000" b="1" smtClean="0">
                <a:solidFill>
                  <a:srgbClr val="000000"/>
                </a:solidFill>
                <a:latin typeface="Frutiger LT Com 45 Light" pitchFamily="34" charset="0"/>
              </a:rPr>
              <a:t>Zur Lavon</a:t>
            </a:r>
            <a:endParaRPr lang="de-DE" sz="1000" b="1">
              <a:solidFill>
                <a:srgbClr val="000000"/>
              </a:solidFill>
              <a:latin typeface="Frutiger LT Com 45 Light" pitchFamily="34" charset="0"/>
            </a:endParaRPr>
          </a:p>
        </p:txBody>
      </p:sp>
      <p:sp>
        <p:nvSpPr>
          <p:cNvPr id="124" name="Text Box 41"/>
          <p:cNvSpPr txBox="1">
            <a:spLocks noChangeArrowheads="1"/>
          </p:cNvSpPr>
          <p:nvPr/>
        </p:nvSpPr>
        <p:spPr bwMode="auto">
          <a:xfrm>
            <a:off x="6646812" y="3413695"/>
            <a:ext cx="85654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7999" bIns="0">
            <a:spAutoFit/>
          </a:bodyPr>
          <a:lstStyle>
            <a:lvl1pPr eaLnBrk="0" hangingPunct="0">
              <a:defRPr>
                <a:solidFill>
                  <a:schemeClr val="tx1"/>
                </a:solidFill>
                <a:latin typeface="Frutiger LT Com 55 Roman" pitchFamily="34" charset="0"/>
              </a:defRPr>
            </a:lvl1pPr>
            <a:lvl2pPr marL="742950" indent="-285750" eaLnBrk="0" hangingPunct="0">
              <a:defRPr>
                <a:solidFill>
                  <a:schemeClr val="tx1"/>
                </a:solidFill>
                <a:latin typeface="Frutiger LT Com 55 Roman" pitchFamily="34" charset="0"/>
              </a:defRPr>
            </a:lvl2pPr>
            <a:lvl3pPr marL="1143000" indent="-228600" eaLnBrk="0" hangingPunct="0">
              <a:defRPr>
                <a:solidFill>
                  <a:schemeClr val="tx1"/>
                </a:solidFill>
                <a:latin typeface="Frutiger LT Com 55 Roman" pitchFamily="34" charset="0"/>
              </a:defRPr>
            </a:lvl3pPr>
            <a:lvl4pPr marL="1600200" indent="-228600" eaLnBrk="0" hangingPunct="0">
              <a:defRPr>
                <a:solidFill>
                  <a:schemeClr val="tx1"/>
                </a:solidFill>
                <a:latin typeface="Frutiger LT Com 55 Roman" pitchFamily="34" charset="0"/>
              </a:defRPr>
            </a:lvl4pPr>
            <a:lvl5pPr marL="2057400" indent="-228600" eaLnBrk="0" hangingPunct="0">
              <a:defRPr>
                <a:solidFill>
                  <a:schemeClr val="tx1"/>
                </a:solidFill>
                <a:latin typeface="Frutiger LT Com 55 Roman" pitchFamily="34" charset="0"/>
              </a:defRPr>
            </a:lvl5pPr>
            <a:lvl6pPr marL="2514600" indent="-228600" eaLnBrk="0" fontAlgn="base" hangingPunct="0">
              <a:spcBef>
                <a:spcPct val="0"/>
              </a:spcBef>
              <a:spcAft>
                <a:spcPct val="0"/>
              </a:spcAft>
              <a:defRPr>
                <a:solidFill>
                  <a:schemeClr val="tx1"/>
                </a:solidFill>
                <a:latin typeface="Frutiger LT Com 55 Roman" pitchFamily="34" charset="0"/>
              </a:defRPr>
            </a:lvl6pPr>
            <a:lvl7pPr marL="2971800" indent="-228600" eaLnBrk="0" fontAlgn="base" hangingPunct="0">
              <a:spcBef>
                <a:spcPct val="0"/>
              </a:spcBef>
              <a:spcAft>
                <a:spcPct val="0"/>
              </a:spcAft>
              <a:defRPr>
                <a:solidFill>
                  <a:schemeClr val="tx1"/>
                </a:solidFill>
                <a:latin typeface="Frutiger LT Com 55 Roman" pitchFamily="34" charset="0"/>
              </a:defRPr>
            </a:lvl7pPr>
            <a:lvl8pPr marL="3429000" indent="-228600" eaLnBrk="0" fontAlgn="base" hangingPunct="0">
              <a:spcBef>
                <a:spcPct val="0"/>
              </a:spcBef>
              <a:spcAft>
                <a:spcPct val="0"/>
              </a:spcAft>
              <a:defRPr>
                <a:solidFill>
                  <a:schemeClr val="tx1"/>
                </a:solidFill>
                <a:latin typeface="Frutiger LT Com 55 Roman" pitchFamily="34" charset="0"/>
              </a:defRPr>
            </a:lvl8pPr>
            <a:lvl9pPr marL="3886200" indent="-228600" eaLnBrk="0" fontAlgn="base" hangingPunct="0">
              <a:spcBef>
                <a:spcPct val="0"/>
              </a:spcBef>
              <a:spcAft>
                <a:spcPct val="0"/>
              </a:spcAft>
              <a:defRPr>
                <a:solidFill>
                  <a:schemeClr val="tx1"/>
                </a:solidFill>
                <a:latin typeface="Frutiger LT Com 55 Roman" pitchFamily="34" charset="0"/>
              </a:defRPr>
            </a:lvl9pPr>
          </a:lstStyle>
          <a:p>
            <a:pPr algn="ctr" eaLnBrk="1" fontAlgn="auto" hangingPunct="1">
              <a:spcBef>
                <a:spcPct val="50000"/>
              </a:spcBef>
              <a:spcAft>
                <a:spcPts val="0"/>
              </a:spcAft>
              <a:buFontTx/>
              <a:buNone/>
            </a:pPr>
            <a:r>
              <a:rPr lang="de-DE" sz="1000" b="1" smtClean="0">
                <a:solidFill>
                  <a:srgbClr val="000000"/>
                </a:solidFill>
                <a:latin typeface="Frutiger LT Com 45 Light" pitchFamily="34" charset="0"/>
              </a:rPr>
              <a:t>Kuala Lumpur</a:t>
            </a:r>
            <a:endParaRPr lang="de-DE" sz="1000" b="1">
              <a:solidFill>
                <a:srgbClr val="000000"/>
              </a:solidFill>
              <a:latin typeface="Frutiger LT Com 45 Light" pitchFamily="34" charset="0"/>
            </a:endParaRPr>
          </a:p>
        </p:txBody>
      </p:sp>
    </p:spTree>
    <p:extLst>
      <p:ext uri="{BB962C8B-B14F-4D97-AF65-F5344CB8AC3E}">
        <p14:creationId xmlns:p14="http://schemas.microsoft.com/office/powerpoint/2010/main" val="1987403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468000" y="386080"/>
            <a:ext cx="8208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defTabSz="504000" eaLnBrk="1" hangingPunct="1">
              <a:spcAft>
                <a:spcPct val="0"/>
              </a:spcAft>
              <a:defRPr sz="2400" b="1">
                <a:latin typeface="+mj-lt"/>
                <a:ea typeface="+mj-ea"/>
                <a:cs typeface="+mj-cs"/>
              </a:defRPr>
            </a:lvl1pPr>
            <a:lvl2pPr eaLnBrk="1" hangingPunct="1">
              <a:spcAft>
                <a:spcPct val="0"/>
              </a:spcAft>
              <a:defRPr sz="2400" b="1">
                <a:latin typeface="Frutiger LT Com 45 Light" pitchFamily="34" charset="0"/>
              </a:defRPr>
            </a:lvl2pPr>
            <a:lvl3pPr eaLnBrk="1" hangingPunct="1">
              <a:spcAft>
                <a:spcPct val="0"/>
              </a:spcAft>
              <a:defRPr sz="2400" b="1">
                <a:latin typeface="Frutiger LT Com 45 Light" pitchFamily="34" charset="0"/>
              </a:defRPr>
            </a:lvl3pPr>
            <a:lvl4pPr eaLnBrk="1" hangingPunct="1">
              <a:spcAft>
                <a:spcPct val="0"/>
              </a:spcAft>
              <a:defRPr sz="2400" b="1">
                <a:latin typeface="Frutiger LT Com 45 Light" pitchFamily="34" charset="0"/>
              </a:defRPr>
            </a:lvl4pPr>
            <a:lvl5pPr eaLnBrk="1" hangingPunct="1">
              <a:spcAft>
                <a:spcPct val="0"/>
              </a:spcAft>
              <a:defRPr sz="2400" b="1">
                <a:latin typeface="Frutiger LT Com 45 Light" pitchFamily="34" charset="0"/>
              </a:defRPr>
            </a:lvl5pPr>
            <a:lvl6pPr marL="457200" fontAlgn="base">
              <a:spcBef>
                <a:spcPct val="0"/>
              </a:spcBef>
              <a:spcAft>
                <a:spcPct val="0"/>
              </a:spcAft>
              <a:defRPr sz="2400" b="1">
                <a:latin typeface="Frutiger LT Com 45 Light" pitchFamily="34" charset="0"/>
              </a:defRPr>
            </a:lvl6pPr>
            <a:lvl7pPr marL="914400" fontAlgn="base">
              <a:spcBef>
                <a:spcPct val="0"/>
              </a:spcBef>
              <a:spcAft>
                <a:spcPct val="0"/>
              </a:spcAft>
              <a:defRPr sz="2400" b="1">
                <a:latin typeface="Frutiger LT Com 45 Light" pitchFamily="34" charset="0"/>
              </a:defRPr>
            </a:lvl7pPr>
            <a:lvl8pPr marL="1371600" fontAlgn="base">
              <a:spcBef>
                <a:spcPct val="0"/>
              </a:spcBef>
              <a:spcAft>
                <a:spcPct val="0"/>
              </a:spcAft>
              <a:defRPr sz="2400" b="1">
                <a:latin typeface="Frutiger LT Com 45 Light" pitchFamily="34" charset="0"/>
              </a:defRPr>
            </a:lvl8pPr>
            <a:lvl9pPr marL="1828800" fontAlgn="base">
              <a:spcBef>
                <a:spcPct val="0"/>
              </a:spcBef>
              <a:spcAft>
                <a:spcPct val="0"/>
              </a:spcAft>
              <a:defRPr sz="2400" b="1">
                <a:latin typeface="Frutiger LT Com 45 Light" pitchFamily="34" charset="0"/>
              </a:defRPr>
            </a:lvl9pPr>
          </a:lstStyle>
          <a:p>
            <a:pPr>
              <a:buFont typeface="Wingdings" pitchFamily="2" charset="2"/>
              <a:buNone/>
            </a:pPr>
            <a:r>
              <a:rPr lang="ru-RU" dirty="0">
                <a:solidFill>
                  <a:srgbClr val="00AA94"/>
                </a:solidFill>
                <a:latin typeface="Frutiger 45 Light" pitchFamily="34" charset="0"/>
              </a:rPr>
              <a:t>Филиалы Общества Фраунгофер, центры, а также проектные центры в </a:t>
            </a:r>
            <a:r>
              <a:rPr lang="ru-RU" dirty="0" smtClean="0">
                <a:solidFill>
                  <a:srgbClr val="00AA94"/>
                </a:solidFill>
                <a:latin typeface="Frutiger 45 Light" pitchFamily="34" charset="0"/>
              </a:rPr>
              <a:t>Европе</a:t>
            </a:r>
            <a:endParaRPr lang="de-DE" dirty="0" smtClean="0">
              <a:solidFill>
                <a:srgbClr val="00AA94"/>
              </a:solidFill>
              <a:latin typeface="Frutiger 45 Light" pitchFamily="34" charset="0"/>
            </a:endParaRPr>
          </a:p>
        </p:txBody>
      </p:sp>
      <p:grpSp>
        <p:nvGrpSpPr>
          <p:cNvPr id="41" name="Gruppieren 40"/>
          <p:cNvGrpSpPr/>
          <p:nvPr/>
        </p:nvGrpSpPr>
        <p:grpSpPr>
          <a:xfrm>
            <a:off x="4572000" y="1591245"/>
            <a:ext cx="4220146" cy="4314905"/>
            <a:chOff x="4572000" y="1591245"/>
            <a:chExt cx="4220146" cy="4314905"/>
          </a:xfrm>
        </p:grpSpPr>
        <p:pic>
          <p:nvPicPr>
            <p:cNvPr id="42" name="Grafik 41"/>
            <p:cNvPicPr>
              <a:picLocks noChangeAspect="1"/>
            </p:cNvPicPr>
            <p:nvPr/>
          </p:nvPicPr>
          <p:blipFill rotWithShape="1">
            <a:blip r:embed="rId3" cstate="print">
              <a:extLst>
                <a:ext uri="{28A0092B-C50C-407E-A947-70E740481C1C}">
                  <a14:useLocalDpi xmlns:a14="http://schemas.microsoft.com/office/drawing/2010/main" val="0"/>
                </a:ext>
              </a:extLst>
            </a:blip>
            <a:srcRect l="1069" t="892" r="13751" b="8580"/>
            <a:stretch/>
          </p:blipFill>
          <p:spPr>
            <a:xfrm>
              <a:off x="4803346" y="1666926"/>
              <a:ext cx="3988800" cy="4239224"/>
            </a:xfrm>
            <a:prstGeom prst="rect">
              <a:avLst/>
            </a:prstGeom>
            <a:ln w="12700">
              <a:solidFill>
                <a:schemeClr val="bg1"/>
              </a:solidFill>
            </a:ln>
            <a:effectLst>
              <a:softEdge rad="63500"/>
            </a:effectLst>
          </p:spPr>
        </p:pic>
        <p:sp>
          <p:nvSpPr>
            <p:cNvPr id="43" name="Text Box 5"/>
            <p:cNvSpPr txBox="1">
              <a:spLocks noChangeArrowheads="1"/>
            </p:cNvSpPr>
            <p:nvPr/>
          </p:nvSpPr>
          <p:spPr bwMode="auto">
            <a:xfrm>
              <a:off x="7399108" y="3928572"/>
              <a:ext cx="694731"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93738" eaLnBrk="0" hangingPunct="0">
                <a:defRPr>
                  <a:solidFill>
                    <a:schemeClr val="tx1"/>
                  </a:solidFill>
                  <a:latin typeface="Frutiger LT Com 55 Roman" pitchFamily="34" charset="0"/>
                </a:defRPr>
              </a:lvl1pPr>
              <a:lvl2pPr marL="742950" indent="-285750" defTabSz="693738" eaLnBrk="0" hangingPunct="0">
                <a:defRPr>
                  <a:solidFill>
                    <a:schemeClr val="tx1"/>
                  </a:solidFill>
                  <a:latin typeface="Frutiger LT Com 55 Roman" pitchFamily="34" charset="0"/>
                </a:defRPr>
              </a:lvl2pPr>
              <a:lvl3pPr marL="1143000" indent="-228600" defTabSz="693738" eaLnBrk="0" hangingPunct="0">
                <a:defRPr>
                  <a:solidFill>
                    <a:schemeClr val="tx1"/>
                  </a:solidFill>
                  <a:latin typeface="Frutiger LT Com 55 Roman" pitchFamily="34" charset="0"/>
                </a:defRPr>
              </a:lvl3pPr>
              <a:lvl4pPr marL="1600200" indent="-228600" defTabSz="693738" eaLnBrk="0" hangingPunct="0">
                <a:defRPr>
                  <a:solidFill>
                    <a:schemeClr val="tx1"/>
                  </a:solidFill>
                  <a:latin typeface="Frutiger LT Com 55 Roman" pitchFamily="34" charset="0"/>
                </a:defRPr>
              </a:lvl4pPr>
              <a:lvl5pPr marL="2057400" indent="-228600" defTabSz="693738" eaLnBrk="0" hangingPunct="0">
                <a:defRPr>
                  <a:solidFill>
                    <a:schemeClr val="tx1"/>
                  </a:solidFill>
                  <a:latin typeface="Frutiger LT Com 55 Roman" pitchFamily="34" charset="0"/>
                </a:defRPr>
              </a:lvl5pPr>
              <a:lvl6pPr marL="2514600" indent="-228600" defTabSz="693738" eaLnBrk="0" fontAlgn="base" hangingPunct="0">
                <a:spcBef>
                  <a:spcPct val="0"/>
                </a:spcBef>
                <a:spcAft>
                  <a:spcPct val="0"/>
                </a:spcAft>
                <a:defRPr>
                  <a:solidFill>
                    <a:schemeClr val="tx1"/>
                  </a:solidFill>
                  <a:latin typeface="Frutiger LT Com 55 Roman" pitchFamily="34" charset="0"/>
                </a:defRPr>
              </a:lvl6pPr>
              <a:lvl7pPr marL="2971800" indent="-228600" defTabSz="693738" eaLnBrk="0" fontAlgn="base" hangingPunct="0">
                <a:spcBef>
                  <a:spcPct val="0"/>
                </a:spcBef>
                <a:spcAft>
                  <a:spcPct val="0"/>
                </a:spcAft>
                <a:defRPr>
                  <a:solidFill>
                    <a:schemeClr val="tx1"/>
                  </a:solidFill>
                  <a:latin typeface="Frutiger LT Com 55 Roman" pitchFamily="34" charset="0"/>
                </a:defRPr>
              </a:lvl7pPr>
              <a:lvl8pPr marL="3429000" indent="-228600" defTabSz="693738" eaLnBrk="0" fontAlgn="base" hangingPunct="0">
                <a:spcBef>
                  <a:spcPct val="0"/>
                </a:spcBef>
                <a:spcAft>
                  <a:spcPct val="0"/>
                </a:spcAft>
                <a:defRPr>
                  <a:solidFill>
                    <a:schemeClr val="tx1"/>
                  </a:solidFill>
                  <a:latin typeface="Frutiger LT Com 55 Roman" pitchFamily="34" charset="0"/>
                </a:defRPr>
              </a:lvl8pPr>
              <a:lvl9pPr marL="3886200" indent="-228600" defTabSz="693738" eaLnBrk="0" fontAlgn="base" hangingPunct="0">
                <a:spcBef>
                  <a:spcPct val="0"/>
                </a:spcBef>
                <a:spcAft>
                  <a:spcPct val="0"/>
                </a:spcAft>
                <a:defRPr>
                  <a:solidFill>
                    <a:schemeClr val="tx1"/>
                  </a:solidFill>
                  <a:latin typeface="Frutiger LT Com 55 Roman" pitchFamily="34" charset="0"/>
                </a:defRPr>
              </a:lvl9pPr>
            </a:lstStyle>
            <a:p>
              <a:pPr>
                <a:lnSpc>
                  <a:spcPct val="90000"/>
                </a:lnSpc>
                <a:spcAft>
                  <a:spcPct val="40000"/>
                </a:spcAft>
                <a:buFont typeface="Wingdings" pitchFamily="2" charset="2"/>
                <a:buNone/>
              </a:pPr>
              <a:r>
                <a:rPr lang="de-DE" sz="900" b="1" smtClean="0">
                  <a:solidFill>
                    <a:srgbClr val="000000"/>
                  </a:solidFill>
                  <a:latin typeface="Frutiger LT Com 45 Light"/>
                </a:rPr>
                <a:t>Wien</a:t>
              </a:r>
              <a:endParaRPr lang="de-DE" sz="900" b="1" dirty="0">
                <a:solidFill>
                  <a:srgbClr val="000000"/>
                </a:solidFill>
                <a:latin typeface="Frutiger LT Com 45 Light"/>
              </a:endParaRPr>
            </a:p>
          </p:txBody>
        </p:sp>
        <p:sp>
          <p:nvSpPr>
            <p:cNvPr id="44" name="Text Box 6"/>
            <p:cNvSpPr txBox="1">
              <a:spLocks noChangeArrowheads="1"/>
            </p:cNvSpPr>
            <p:nvPr/>
          </p:nvSpPr>
          <p:spPr bwMode="auto">
            <a:xfrm>
              <a:off x="6972921" y="4421160"/>
              <a:ext cx="1011855"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93738" eaLnBrk="0" hangingPunct="0">
                <a:defRPr>
                  <a:solidFill>
                    <a:schemeClr val="tx1"/>
                  </a:solidFill>
                  <a:latin typeface="Frutiger LT Com 55 Roman" pitchFamily="34" charset="0"/>
                </a:defRPr>
              </a:lvl1pPr>
              <a:lvl2pPr marL="742950" indent="-285750" defTabSz="693738" eaLnBrk="0" hangingPunct="0">
                <a:defRPr>
                  <a:solidFill>
                    <a:schemeClr val="tx1"/>
                  </a:solidFill>
                  <a:latin typeface="Frutiger LT Com 55 Roman" pitchFamily="34" charset="0"/>
                </a:defRPr>
              </a:lvl2pPr>
              <a:lvl3pPr marL="1143000" indent="-228600" defTabSz="693738" eaLnBrk="0" hangingPunct="0">
                <a:defRPr>
                  <a:solidFill>
                    <a:schemeClr val="tx1"/>
                  </a:solidFill>
                  <a:latin typeface="Frutiger LT Com 55 Roman" pitchFamily="34" charset="0"/>
                </a:defRPr>
              </a:lvl3pPr>
              <a:lvl4pPr marL="1600200" indent="-228600" defTabSz="693738" eaLnBrk="0" hangingPunct="0">
                <a:defRPr>
                  <a:solidFill>
                    <a:schemeClr val="tx1"/>
                  </a:solidFill>
                  <a:latin typeface="Frutiger LT Com 55 Roman" pitchFamily="34" charset="0"/>
                </a:defRPr>
              </a:lvl4pPr>
              <a:lvl5pPr marL="2057400" indent="-228600" defTabSz="693738" eaLnBrk="0" hangingPunct="0">
                <a:defRPr>
                  <a:solidFill>
                    <a:schemeClr val="tx1"/>
                  </a:solidFill>
                  <a:latin typeface="Frutiger LT Com 55 Roman" pitchFamily="34" charset="0"/>
                </a:defRPr>
              </a:lvl5pPr>
              <a:lvl6pPr marL="2514600" indent="-228600" defTabSz="693738" eaLnBrk="0" fontAlgn="base" hangingPunct="0">
                <a:spcBef>
                  <a:spcPct val="0"/>
                </a:spcBef>
                <a:spcAft>
                  <a:spcPct val="0"/>
                </a:spcAft>
                <a:defRPr>
                  <a:solidFill>
                    <a:schemeClr val="tx1"/>
                  </a:solidFill>
                  <a:latin typeface="Frutiger LT Com 55 Roman" pitchFamily="34" charset="0"/>
                </a:defRPr>
              </a:lvl6pPr>
              <a:lvl7pPr marL="2971800" indent="-228600" defTabSz="693738" eaLnBrk="0" fontAlgn="base" hangingPunct="0">
                <a:spcBef>
                  <a:spcPct val="0"/>
                </a:spcBef>
                <a:spcAft>
                  <a:spcPct val="0"/>
                </a:spcAft>
                <a:defRPr>
                  <a:solidFill>
                    <a:schemeClr val="tx1"/>
                  </a:solidFill>
                  <a:latin typeface="Frutiger LT Com 55 Roman" pitchFamily="34" charset="0"/>
                </a:defRPr>
              </a:lvl7pPr>
              <a:lvl8pPr marL="3429000" indent="-228600" defTabSz="693738" eaLnBrk="0" fontAlgn="base" hangingPunct="0">
                <a:spcBef>
                  <a:spcPct val="0"/>
                </a:spcBef>
                <a:spcAft>
                  <a:spcPct val="0"/>
                </a:spcAft>
                <a:defRPr>
                  <a:solidFill>
                    <a:schemeClr val="tx1"/>
                  </a:solidFill>
                  <a:latin typeface="Frutiger LT Com 55 Roman" pitchFamily="34" charset="0"/>
                </a:defRPr>
              </a:lvl8pPr>
              <a:lvl9pPr marL="3886200" indent="-228600" defTabSz="693738" eaLnBrk="0" fontAlgn="base" hangingPunct="0">
                <a:spcBef>
                  <a:spcPct val="0"/>
                </a:spcBef>
                <a:spcAft>
                  <a:spcPct val="0"/>
                </a:spcAft>
                <a:defRPr>
                  <a:solidFill>
                    <a:schemeClr val="tx1"/>
                  </a:solidFill>
                  <a:latin typeface="Frutiger LT Com 55 Roman" pitchFamily="34" charset="0"/>
                </a:defRPr>
              </a:lvl9pPr>
            </a:lstStyle>
            <a:p>
              <a:pPr>
                <a:lnSpc>
                  <a:spcPct val="90000"/>
                </a:lnSpc>
                <a:spcAft>
                  <a:spcPct val="40000"/>
                </a:spcAft>
                <a:buFont typeface="Wingdings" pitchFamily="2" charset="2"/>
                <a:buNone/>
              </a:pPr>
              <a:r>
                <a:rPr lang="de-DE" sz="900" b="1" smtClean="0">
                  <a:solidFill>
                    <a:srgbClr val="000000"/>
                  </a:solidFill>
                  <a:latin typeface="Frutiger LT Com 45 Light"/>
                </a:rPr>
                <a:t>Bozen</a:t>
              </a:r>
              <a:endParaRPr lang="de-DE" sz="900" b="1" dirty="0">
                <a:solidFill>
                  <a:srgbClr val="000000"/>
                </a:solidFill>
                <a:latin typeface="Frutiger LT Com 45 Light"/>
              </a:endParaRPr>
            </a:p>
          </p:txBody>
        </p:sp>
        <p:sp>
          <p:nvSpPr>
            <p:cNvPr id="45" name="Text Box 7"/>
            <p:cNvSpPr txBox="1">
              <a:spLocks noChangeArrowheads="1"/>
            </p:cNvSpPr>
            <p:nvPr/>
          </p:nvSpPr>
          <p:spPr bwMode="auto">
            <a:xfrm>
              <a:off x="5295887" y="4826987"/>
              <a:ext cx="712712" cy="15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93738" eaLnBrk="0" hangingPunct="0">
                <a:defRPr>
                  <a:solidFill>
                    <a:schemeClr val="tx1"/>
                  </a:solidFill>
                  <a:latin typeface="Frutiger LT Com 55 Roman" pitchFamily="34" charset="0"/>
                </a:defRPr>
              </a:lvl1pPr>
              <a:lvl2pPr marL="742950" indent="-285750" defTabSz="693738" eaLnBrk="0" hangingPunct="0">
                <a:defRPr>
                  <a:solidFill>
                    <a:schemeClr val="tx1"/>
                  </a:solidFill>
                  <a:latin typeface="Frutiger LT Com 55 Roman" pitchFamily="34" charset="0"/>
                </a:defRPr>
              </a:lvl2pPr>
              <a:lvl3pPr marL="1143000" indent="-228600" defTabSz="693738" eaLnBrk="0" hangingPunct="0">
                <a:defRPr>
                  <a:solidFill>
                    <a:schemeClr val="tx1"/>
                  </a:solidFill>
                  <a:latin typeface="Frutiger LT Com 55 Roman" pitchFamily="34" charset="0"/>
                </a:defRPr>
              </a:lvl3pPr>
              <a:lvl4pPr marL="1600200" indent="-228600" defTabSz="693738" eaLnBrk="0" hangingPunct="0">
                <a:defRPr>
                  <a:solidFill>
                    <a:schemeClr val="tx1"/>
                  </a:solidFill>
                  <a:latin typeface="Frutiger LT Com 55 Roman" pitchFamily="34" charset="0"/>
                </a:defRPr>
              </a:lvl4pPr>
              <a:lvl5pPr marL="2057400" indent="-228600" defTabSz="693738" eaLnBrk="0" hangingPunct="0">
                <a:defRPr>
                  <a:solidFill>
                    <a:schemeClr val="tx1"/>
                  </a:solidFill>
                  <a:latin typeface="Frutiger LT Com 55 Roman" pitchFamily="34" charset="0"/>
                </a:defRPr>
              </a:lvl5pPr>
              <a:lvl6pPr marL="2514600" indent="-228600" defTabSz="693738" eaLnBrk="0" fontAlgn="base" hangingPunct="0">
                <a:spcBef>
                  <a:spcPct val="0"/>
                </a:spcBef>
                <a:spcAft>
                  <a:spcPct val="0"/>
                </a:spcAft>
                <a:defRPr>
                  <a:solidFill>
                    <a:schemeClr val="tx1"/>
                  </a:solidFill>
                  <a:latin typeface="Frutiger LT Com 55 Roman" pitchFamily="34" charset="0"/>
                </a:defRPr>
              </a:lvl6pPr>
              <a:lvl7pPr marL="2971800" indent="-228600" defTabSz="693738" eaLnBrk="0" fontAlgn="base" hangingPunct="0">
                <a:spcBef>
                  <a:spcPct val="0"/>
                </a:spcBef>
                <a:spcAft>
                  <a:spcPct val="0"/>
                </a:spcAft>
                <a:defRPr>
                  <a:solidFill>
                    <a:schemeClr val="tx1"/>
                  </a:solidFill>
                  <a:latin typeface="Frutiger LT Com 55 Roman" pitchFamily="34" charset="0"/>
                </a:defRPr>
              </a:lvl7pPr>
              <a:lvl8pPr marL="3429000" indent="-228600" defTabSz="693738" eaLnBrk="0" fontAlgn="base" hangingPunct="0">
                <a:spcBef>
                  <a:spcPct val="0"/>
                </a:spcBef>
                <a:spcAft>
                  <a:spcPct val="0"/>
                </a:spcAft>
                <a:defRPr>
                  <a:solidFill>
                    <a:schemeClr val="tx1"/>
                  </a:solidFill>
                  <a:latin typeface="Frutiger LT Com 55 Roman" pitchFamily="34" charset="0"/>
                </a:defRPr>
              </a:lvl8pPr>
              <a:lvl9pPr marL="3886200" indent="-228600" defTabSz="693738" eaLnBrk="0" fontAlgn="base" hangingPunct="0">
                <a:spcBef>
                  <a:spcPct val="0"/>
                </a:spcBef>
                <a:spcAft>
                  <a:spcPct val="0"/>
                </a:spcAft>
                <a:defRPr>
                  <a:solidFill>
                    <a:schemeClr val="tx1"/>
                  </a:solidFill>
                  <a:latin typeface="Frutiger LT Com 55 Roman" pitchFamily="34" charset="0"/>
                </a:defRPr>
              </a:lvl9pPr>
            </a:lstStyle>
            <a:p>
              <a:pPr>
                <a:lnSpc>
                  <a:spcPct val="90000"/>
                </a:lnSpc>
                <a:spcAft>
                  <a:spcPct val="40000"/>
                </a:spcAft>
                <a:buFont typeface="Wingdings" pitchFamily="2" charset="2"/>
                <a:buNone/>
              </a:pPr>
              <a:r>
                <a:rPr lang="de-DE" sz="900" b="1">
                  <a:solidFill>
                    <a:srgbClr val="000000"/>
                  </a:solidFill>
                  <a:latin typeface="Frutiger LT Com 45 Light"/>
                </a:rPr>
                <a:t>Porto</a:t>
              </a:r>
            </a:p>
          </p:txBody>
        </p:sp>
        <p:sp>
          <p:nvSpPr>
            <p:cNvPr id="46" name="Rectangle 8"/>
            <p:cNvSpPr>
              <a:spLocks noChangeArrowheads="1"/>
            </p:cNvSpPr>
            <p:nvPr/>
          </p:nvSpPr>
          <p:spPr bwMode="auto">
            <a:xfrm>
              <a:off x="7420920" y="4161017"/>
              <a:ext cx="111157" cy="111543"/>
            </a:xfrm>
            <a:prstGeom prst="rect">
              <a:avLst/>
            </a:prstGeom>
            <a:solidFill>
              <a:srgbClr val="FDC3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47" name="Rectangle 9"/>
            <p:cNvSpPr>
              <a:spLocks noChangeArrowheads="1"/>
            </p:cNvSpPr>
            <p:nvPr/>
          </p:nvSpPr>
          <p:spPr bwMode="auto">
            <a:xfrm>
              <a:off x="7543520" y="4075720"/>
              <a:ext cx="111157" cy="111543"/>
            </a:xfrm>
            <a:prstGeom prst="rect">
              <a:avLst/>
            </a:prstGeom>
            <a:solidFill>
              <a:srgbClr val="FDC3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48" name="Rectangle 10"/>
            <p:cNvSpPr>
              <a:spLocks noChangeArrowheads="1"/>
            </p:cNvSpPr>
            <p:nvPr/>
          </p:nvSpPr>
          <p:spPr bwMode="auto">
            <a:xfrm>
              <a:off x="5142230" y="4794180"/>
              <a:ext cx="111157" cy="111543"/>
            </a:xfrm>
            <a:prstGeom prst="rect">
              <a:avLst/>
            </a:prstGeom>
            <a:solidFill>
              <a:srgbClr val="FDC3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49" name="Rectangle 11"/>
            <p:cNvSpPr>
              <a:spLocks noChangeArrowheads="1"/>
            </p:cNvSpPr>
            <p:nvPr/>
          </p:nvSpPr>
          <p:spPr bwMode="auto">
            <a:xfrm>
              <a:off x="7106532" y="4325049"/>
              <a:ext cx="111157" cy="111543"/>
            </a:xfrm>
            <a:prstGeom prst="rect">
              <a:avLst/>
            </a:prstGeom>
            <a:solidFill>
              <a:srgbClr val="FDC3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50" name="Rectangle 12"/>
            <p:cNvSpPr>
              <a:spLocks noChangeArrowheads="1"/>
            </p:cNvSpPr>
            <p:nvPr/>
          </p:nvSpPr>
          <p:spPr bwMode="auto">
            <a:xfrm>
              <a:off x="7478135" y="4046193"/>
              <a:ext cx="111157" cy="111543"/>
            </a:xfrm>
            <a:prstGeom prst="rect">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51" name="Text Box 13"/>
            <p:cNvSpPr txBox="1">
              <a:spLocks noChangeArrowheads="1"/>
            </p:cNvSpPr>
            <p:nvPr/>
          </p:nvSpPr>
          <p:spPr bwMode="auto">
            <a:xfrm>
              <a:off x="7326481" y="4261594"/>
              <a:ext cx="694731" cy="15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93738" eaLnBrk="0" hangingPunct="0">
                <a:defRPr>
                  <a:solidFill>
                    <a:schemeClr val="tx1"/>
                  </a:solidFill>
                  <a:latin typeface="Frutiger LT Com 55 Roman" pitchFamily="34" charset="0"/>
                </a:defRPr>
              </a:lvl1pPr>
              <a:lvl2pPr marL="742950" indent="-285750" defTabSz="693738" eaLnBrk="0" hangingPunct="0">
                <a:defRPr>
                  <a:solidFill>
                    <a:schemeClr val="tx1"/>
                  </a:solidFill>
                  <a:latin typeface="Frutiger LT Com 55 Roman" pitchFamily="34" charset="0"/>
                </a:defRPr>
              </a:lvl2pPr>
              <a:lvl3pPr marL="1143000" indent="-228600" defTabSz="693738" eaLnBrk="0" hangingPunct="0">
                <a:defRPr>
                  <a:solidFill>
                    <a:schemeClr val="tx1"/>
                  </a:solidFill>
                  <a:latin typeface="Frutiger LT Com 55 Roman" pitchFamily="34" charset="0"/>
                </a:defRPr>
              </a:lvl3pPr>
              <a:lvl4pPr marL="1600200" indent="-228600" defTabSz="693738" eaLnBrk="0" hangingPunct="0">
                <a:defRPr>
                  <a:solidFill>
                    <a:schemeClr val="tx1"/>
                  </a:solidFill>
                  <a:latin typeface="Frutiger LT Com 55 Roman" pitchFamily="34" charset="0"/>
                </a:defRPr>
              </a:lvl4pPr>
              <a:lvl5pPr marL="2057400" indent="-228600" defTabSz="693738" eaLnBrk="0" hangingPunct="0">
                <a:defRPr>
                  <a:solidFill>
                    <a:schemeClr val="tx1"/>
                  </a:solidFill>
                  <a:latin typeface="Frutiger LT Com 55 Roman" pitchFamily="34" charset="0"/>
                </a:defRPr>
              </a:lvl5pPr>
              <a:lvl6pPr marL="2514600" indent="-228600" defTabSz="693738" eaLnBrk="0" fontAlgn="base" hangingPunct="0">
                <a:spcBef>
                  <a:spcPct val="0"/>
                </a:spcBef>
                <a:spcAft>
                  <a:spcPct val="0"/>
                </a:spcAft>
                <a:defRPr>
                  <a:solidFill>
                    <a:schemeClr val="tx1"/>
                  </a:solidFill>
                  <a:latin typeface="Frutiger LT Com 55 Roman" pitchFamily="34" charset="0"/>
                </a:defRPr>
              </a:lvl6pPr>
              <a:lvl7pPr marL="2971800" indent="-228600" defTabSz="693738" eaLnBrk="0" fontAlgn="base" hangingPunct="0">
                <a:spcBef>
                  <a:spcPct val="0"/>
                </a:spcBef>
                <a:spcAft>
                  <a:spcPct val="0"/>
                </a:spcAft>
                <a:defRPr>
                  <a:solidFill>
                    <a:schemeClr val="tx1"/>
                  </a:solidFill>
                  <a:latin typeface="Frutiger LT Com 55 Roman" pitchFamily="34" charset="0"/>
                </a:defRPr>
              </a:lvl7pPr>
              <a:lvl8pPr marL="3429000" indent="-228600" defTabSz="693738" eaLnBrk="0" fontAlgn="base" hangingPunct="0">
                <a:spcBef>
                  <a:spcPct val="0"/>
                </a:spcBef>
                <a:spcAft>
                  <a:spcPct val="0"/>
                </a:spcAft>
                <a:defRPr>
                  <a:solidFill>
                    <a:schemeClr val="tx1"/>
                  </a:solidFill>
                  <a:latin typeface="Frutiger LT Com 55 Roman" pitchFamily="34" charset="0"/>
                </a:defRPr>
              </a:lvl8pPr>
              <a:lvl9pPr marL="3886200" indent="-228600" defTabSz="693738" eaLnBrk="0" fontAlgn="base" hangingPunct="0">
                <a:spcBef>
                  <a:spcPct val="0"/>
                </a:spcBef>
                <a:spcAft>
                  <a:spcPct val="0"/>
                </a:spcAft>
                <a:defRPr>
                  <a:solidFill>
                    <a:schemeClr val="tx1"/>
                  </a:solidFill>
                  <a:latin typeface="Frutiger LT Com 55 Roman" pitchFamily="34" charset="0"/>
                </a:defRPr>
              </a:lvl9pPr>
            </a:lstStyle>
            <a:p>
              <a:pPr>
                <a:lnSpc>
                  <a:spcPct val="90000"/>
                </a:lnSpc>
                <a:spcAft>
                  <a:spcPct val="40000"/>
                </a:spcAft>
                <a:buFont typeface="Wingdings" pitchFamily="2" charset="2"/>
                <a:buNone/>
              </a:pPr>
              <a:r>
                <a:rPr lang="de-DE" sz="900" b="1">
                  <a:solidFill>
                    <a:srgbClr val="000000"/>
                  </a:solidFill>
                  <a:latin typeface="Frutiger LT Com 45 Light"/>
                </a:rPr>
                <a:t>Graz</a:t>
              </a:r>
            </a:p>
          </p:txBody>
        </p:sp>
        <p:sp>
          <p:nvSpPr>
            <p:cNvPr id="52" name="Rectangle 14"/>
            <p:cNvSpPr>
              <a:spLocks noChangeArrowheads="1"/>
            </p:cNvSpPr>
            <p:nvPr/>
          </p:nvSpPr>
          <p:spPr bwMode="auto">
            <a:xfrm>
              <a:off x="7042778" y="4297162"/>
              <a:ext cx="111157" cy="111543"/>
            </a:xfrm>
            <a:prstGeom prst="rect">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53" name="Rectangle 15"/>
            <p:cNvSpPr>
              <a:spLocks noChangeArrowheads="1"/>
            </p:cNvSpPr>
            <p:nvPr/>
          </p:nvSpPr>
          <p:spPr bwMode="auto">
            <a:xfrm>
              <a:off x="5076845" y="4766294"/>
              <a:ext cx="111157" cy="111543"/>
            </a:xfrm>
            <a:prstGeom prst="rect">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54" name="Text Box 11"/>
            <p:cNvSpPr txBox="1">
              <a:spLocks noChangeArrowheads="1"/>
            </p:cNvSpPr>
            <p:nvPr/>
          </p:nvSpPr>
          <p:spPr bwMode="auto">
            <a:xfrm>
              <a:off x="7434533" y="3564483"/>
              <a:ext cx="621785" cy="15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93738" eaLnBrk="0" hangingPunct="0">
                <a:defRPr>
                  <a:solidFill>
                    <a:schemeClr val="tx1"/>
                  </a:solidFill>
                  <a:latin typeface="Frutiger LT Com 55 Roman" pitchFamily="34" charset="0"/>
                </a:defRPr>
              </a:lvl1pPr>
              <a:lvl2pPr marL="742950" indent="-285750" defTabSz="693738" eaLnBrk="0" hangingPunct="0">
                <a:defRPr>
                  <a:solidFill>
                    <a:schemeClr val="tx1"/>
                  </a:solidFill>
                  <a:latin typeface="Frutiger LT Com 55 Roman" pitchFamily="34" charset="0"/>
                </a:defRPr>
              </a:lvl2pPr>
              <a:lvl3pPr marL="1143000" indent="-228600" defTabSz="693738" eaLnBrk="0" hangingPunct="0">
                <a:defRPr>
                  <a:solidFill>
                    <a:schemeClr val="tx1"/>
                  </a:solidFill>
                  <a:latin typeface="Frutiger LT Com 55 Roman" pitchFamily="34" charset="0"/>
                </a:defRPr>
              </a:lvl3pPr>
              <a:lvl4pPr marL="1600200" indent="-228600" defTabSz="693738" eaLnBrk="0" hangingPunct="0">
                <a:defRPr>
                  <a:solidFill>
                    <a:schemeClr val="tx1"/>
                  </a:solidFill>
                  <a:latin typeface="Frutiger LT Com 55 Roman" pitchFamily="34" charset="0"/>
                </a:defRPr>
              </a:lvl4pPr>
              <a:lvl5pPr marL="2057400" indent="-228600" defTabSz="693738" eaLnBrk="0" hangingPunct="0">
                <a:defRPr>
                  <a:solidFill>
                    <a:schemeClr val="tx1"/>
                  </a:solidFill>
                  <a:latin typeface="Frutiger LT Com 55 Roman" pitchFamily="34" charset="0"/>
                </a:defRPr>
              </a:lvl5pPr>
              <a:lvl6pPr marL="2514600" indent="-228600" defTabSz="693738" eaLnBrk="0" fontAlgn="base" hangingPunct="0">
                <a:spcBef>
                  <a:spcPct val="0"/>
                </a:spcBef>
                <a:spcAft>
                  <a:spcPct val="0"/>
                </a:spcAft>
                <a:defRPr>
                  <a:solidFill>
                    <a:schemeClr val="tx1"/>
                  </a:solidFill>
                  <a:latin typeface="Frutiger LT Com 55 Roman" pitchFamily="34" charset="0"/>
                </a:defRPr>
              </a:lvl6pPr>
              <a:lvl7pPr marL="2971800" indent="-228600" defTabSz="693738" eaLnBrk="0" fontAlgn="base" hangingPunct="0">
                <a:spcBef>
                  <a:spcPct val="0"/>
                </a:spcBef>
                <a:spcAft>
                  <a:spcPct val="0"/>
                </a:spcAft>
                <a:defRPr>
                  <a:solidFill>
                    <a:schemeClr val="tx1"/>
                  </a:solidFill>
                  <a:latin typeface="Frutiger LT Com 55 Roman" pitchFamily="34" charset="0"/>
                </a:defRPr>
              </a:lvl7pPr>
              <a:lvl8pPr marL="3429000" indent="-228600" defTabSz="693738" eaLnBrk="0" fontAlgn="base" hangingPunct="0">
                <a:spcBef>
                  <a:spcPct val="0"/>
                </a:spcBef>
                <a:spcAft>
                  <a:spcPct val="0"/>
                </a:spcAft>
                <a:defRPr>
                  <a:solidFill>
                    <a:schemeClr val="tx1"/>
                  </a:solidFill>
                  <a:latin typeface="Frutiger LT Com 55 Roman" pitchFamily="34" charset="0"/>
                </a:defRPr>
              </a:lvl8pPr>
              <a:lvl9pPr marL="3886200" indent="-228600" defTabSz="693738" eaLnBrk="0" fontAlgn="base" hangingPunct="0">
                <a:spcBef>
                  <a:spcPct val="0"/>
                </a:spcBef>
                <a:spcAft>
                  <a:spcPct val="0"/>
                </a:spcAft>
                <a:defRPr>
                  <a:solidFill>
                    <a:schemeClr val="tx1"/>
                  </a:solidFill>
                  <a:latin typeface="Frutiger LT Com 55 Roman" pitchFamily="34" charset="0"/>
                </a:defRPr>
              </a:lvl9pPr>
            </a:lstStyle>
            <a:p>
              <a:pPr>
                <a:lnSpc>
                  <a:spcPct val="90000"/>
                </a:lnSpc>
                <a:spcAft>
                  <a:spcPct val="40000"/>
                </a:spcAft>
                <a:buFont typeface="Wingdings" pitchFamily="2" charset="2"/>
                <a:buNone/>
              </a:pPr>
              <a:r>
                <a:rPr lang="de-DE" sz="900" b="1">
                  <a:solidFill>
                    <a:srgbClr val="000000"/>
                  </a:solidFill>
                  <a:latin typeface="Frutiger LT Com 45 Light"/>
                </a:rPr>
                <a:t>Wrocław</a:t>
              </a:r>
            </a:p>
          </p:txBody>
        </p:sp>
        <p:sp>
          <p:nvSpPr>
            <p:cNvPr id="55" name="Rectangle 13"/>
            <p:cNvSpPr>
              <a:spLocks noChangeArrowheads="1"/>
            </p:cNvSpPr>
            <p:nvPr/>
          </p:nvSpPr>
          <p:spPr bwMode="auto">
            <a:xfrm>
              <a:off x="7611777" y="3685324"/>
              <a:ext cx="111157" cy="111543"/>
            </a:xfrm>
            <a:prstGeom prst="rect">
              <a:avLst/>
            </a:prstGeom>
            <a:solidFill>
              <a:srgbClr val="39378B"/>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56" name="Text Box 16"/>
            <p:cNvSpPr txBox="1">
              <a:spLocks noChangeArrowheads="1"/>
            </p:cNvSpPr>
            <p:nvPr/>
          </p:nvSpPr>
          <p:spPr bwMode="auto">
            <a:xfrm>
              <a:off x="7734987" y="4276430"/>
              <a:ext cx="654947" cy="15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93738" eaLnBrk="0" hangingPunct="0">
                <a:defRPr>
                  <a:solidFill>
                    <a:schemeClr val="tx1"/>
                  </a:solidFill>
                  <a:latin typeface="Frutiger LT Com 55 Roman" pitchFamily="34" charset="0"/>
                </a:defRPr>
              </a:lvl1pPr>
              <a:lvl2pPr marL="742950" indent="-285750" defTabSz="693738" eaLnBrk="0" hangingPunct="0">
                <a:defRPr>
                  <a:solidFill>
                    <a:schemeClr val="tx1"/>
                  </a:solidFill>
                  <a:latin typeface="Frutiger LT Com 55 Roman" pitchFamily="34" charset="0"/>
                </a:defRPr>
              </a:lvl2pPr>
              <a:lvl3pPr marL="1143000" indent="-228600" defTabSz="693738" eaLnBrk="0" hangingPunct="0">
                <a:defRPr>
                  <a:solidFill>
                    <a:schemeClr val="tx1"/>
                  </a:solidFill>
                  <a:latin typeface="Frutiger LT Com 55 Roman" pitchFamily="34" charset="0"/>
                </a:defRPr>
              </a:lvl3pPr>
              <a:lvl4pPr marL="1600200" indent="-228600" defTabSz="693738" eaLnBrk="0" hangingPunct="0">
                <a:defRPr>
                  <a:solidFill>
                    <a:schemeClr val="tx1"/>
                  </a:solidFill>
                  <a:latin typeface="Frutiger LT Com 55 Roman" pitchFamily="34" charset="0"/>
                </a:defRPr>
              </a:lvl4pPr>
              <a:lvl5pPr marL="2057400" indent="-228600" defTabSz="693738" eaLnBrk="0" hangingPunct="0">
                <a:defRPr>
                  <a:solidFill>
                    <a:schemeClr val="tx1"/>
                  </a:solidFill>
                  <a:latin typeface="Frutiger LT Com 55 Roman" pitchFamily="34" charset="0"/>
                </a:defRPr>
              </a:lvl5pPr>
              <a:lvl6pPr marL="2514600" indent="-228600" defTabSz="693738" eaLnBrk="0" fontAlgn="base" hangingPunct="0">
                <a:spcBef>
                  <a:spcPct val="0"/>
                </a:spcBef>
                <a:spcAft>
                  <a:spcPct val="0"/>
                </a:spcAft>
                <a:defRPr>
                  <a:solidFill>
                    <a:schemeClr val="tx1"/>
                  </a:solidFill>
                  <a:latin typeface="Frutiger LT Com 55 Roman" pitchFamily="34" charset="0"/>
                </a:defRPr>
              </a:lvl6pPr>
              <a:lvl7pPr marL="2971800" indent="-228600" defTabSz="693738" eaLnBrk="0" fontAlgn="base" hangingPunct="0">
                <a:spcBef>
                  <a:spcPct val="0"/>
                </a:spcBef>
                <a:spcAft>
                  <a:spcPct val="0"/>
                </a:spcAft>
                <a:defRPr>
                  <a:solidFill>
                    <a:schemeClr val="tx1"/>
                  </a:solidFill>
                  <a:latin typeface="Frutiger LT Com 55 Roman" pitchFamily="34" charset="0"/>
                </a:defRPr>
              </a:lvl7pPr>
              <a:lvl8pPr marL="3429000" indent="-228600" defTabSz="693738" eaLnBrk="0" fontAlgn="base" hangingPunct="0">
                <a:spcBef>
                  <a:spcPct val="0"/>
                </a:spcBef>
                <a:spcAft>
                  <a:spcPct val="0"/>
                </a:spcAft>
                <a:defRPr>
                  <a:solidFill>
                    <a:schemeClr val="tx1"/>
                  </a:solidFill>
                  <a:latin typeface="Frutiger LT Com 55 Roman" pitchFamily="34" charset="0"/>
                </a:defRPr>
              </a:lvl8pPr>
              <a:lvl9pPr marL="3886200" indent="-228600" defTabSz="693738" eaLnBrk="0" fontAlgn="base" hangingPunct="0">
                <a:spcBef>
                  <a:spcPct val="0"/>
                </a:spcBef>
                <a:spcAft>
                  <a:spcPct val="0"/>
                </a:spcAft>
                <a:defRPr>
                  <a:solidFill>
                    <a:schemeClr val="tx1"/>
                  </a:solidFill>
                  <a:latin typeface="Frutiger LT Com 55 Roman" pitchFamily="34" charset="0"/>
                </a:defRPr>
              </a:lvl9pPr>
            </a:lstStyle>
            <a:p>
              <a:pPr>
                <a:lnSpc>
                  <a:spcPct val="90000"/>
                </a:lnSpc>
                <a:spcAft>
                  <a:spcPct val="40000"/>
                </a:spcAft>
                <a:buFont typeface="Wingdings" pitchFamily="2" charset="2"/>
                <a:buNone/>
              </a:pPr>
              <a:r>
                <a:rPr lang="de-DE" sz="900" b="1">
                  <a:solidFill>
                    <a:srgbClr val="000000"/>
                  </a:solidFill>
                  <a:latin typeface="Frutiger LT Com 45 Light"/>
                </a:rPr>
                <a:t>Budapest</a:t>
              </a:r>
            </a:p>
          </p:txBody>
        </p:sp>
        <p:sp>
          <p:nvSpPr>
            <p:cNvPr id="57" name="Rectangle 19"/>
            <p:cNvSpPr>
              <a:spLocks noChangeArrowheads="1"/>
            </p:cNvSpPr>
            <p:nvPr/>
          </p:nvSpPr>
          <p:spPr bwMode="auto">
            <a:xfrm>
              <a:off x="7773499" y="4154454"/>
              <a:ext cx="111157" cy="111543"/>
            </a:xfrm>
            <a:prstGeom prst="rect">
              <a:avLst/>
            </a:prstGeom>
            <a:solidFill>
              <a:srgbClr val="39378B"/>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58" name="Text Box 7"/>
            <p:cNvSpPr txBox="1">
              <a:spLocks noChangeArrowheads="1"/>
            </p:cNvSpPr>
            <p:nvPr/>
          </p:nvSpPr>
          <p:spPr bwMode="auto">
            <a:xfrm>
              <a:off x="6143646" y="2918318"/>
              <a:ext cx="712712" cy="15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93738" eaLnBrk="0" hangingPunct="0">
                <a:defRPr>
                  <a:solidFill>
                    <a:schemeClr val="tx1"/>
                  </a:solidFill>
                  <a:latin typeface="Frutiger LT Com 55 Roman" pitchFamily="34" charset="0"/>
                </a:defRPr>
              </a:lvl1pPr>
              <a:lvl2pPr marL="742950" indent="-285750" defTabSz="693738" eaLnBrk="0" hangingPunct="0">
                <a:defRPr>
                  <a:solidFill>
                    <a:schemeClr val="tx1"/>
                  </a:solidFill>
                  <a:latin typeface="Frutiger LT Com 55 Roman" pitchFamily="34" charset="0"/>
                </a:defRPr>
              </a:lvl2pPr>
              <a:lvl3pPr marL="1143000" indent="-228600" defTabSz="693738" eaLnBrk="0" hangingPunct="0">
                <a:defRPr>
                  <a:solidFill>
                    <a:schemeClr val="tx1"/>
                  </a:solidFill>
                  <a:latin typeface="Frutiger LT Com 55 Roman" pitchFamily="34" charset="0"/>
                </a:defRPr>
              </a:lvl3pPr>
              <a:lvl4pPr marL="1600200" indent="-228600" defTabSz="693738" eaLnBrk="0" hangingPunct="0">
                <a:defRPr>
                  <a:solidFill>
                    <a:schemeClr val="tx1"/>
                  </a:solidFill>
                  <a:latin typeface="Frutiger LT Com 55 Roman" pitchFamily="34" charset="0"/>
                </a:defRPr>
              </a:lvl4pPr>
              <a:lvl5pPr marL="2057400" indent="-228600" defTabSz="693738" eaLnBrk="0" hangingPunct="0">
                <a:defRPr>
                  <a:solidFill>
                    <a:schemeClr val="tx1"/>
                  </a:solidFill>
                  <a:latin typeface="Frutiger LT Com 55 Roman" pitchFamily="34" charset="0"/>
                </a:defRPr>
              </a:lvl5pPr>
              <a:lvl6pPr marL="2514600" indent="-228600" defTabSz="693738" eaLnBrk="0" fontAlgn="base" hangingPunct="0">
                <a:spcBef>
                  <a:spcPct val="0"/>
                </a:spcBef>
                <a:spcAft>
                  <a:spcPct val="0"/>
                </a:spcAft>
                <a:defRPr>
                  <a:solidFill>
                    <a:schemeClr val="tx1"/>
                  </a:solidFill>
                  <a:latin typeface="Frutiger LT Com 55 Roman" pitchFamily="34" charset="0"/>
                </a:defRPr>
              </a:lvl6pPr>
              <a:lvl7pPr marL="2971800" indent="-228600" defTabSz="693738" eaLnBrk="0" fontAlgn="base" hangingPunct="0">
                <a:spcBef>
                  <a:spcPct val="0"/>
                </a:spcBef>
                <a:spcAft>
                  <a:spcPct val="0"/>
                </a:spcAft>
                <a:defRPr>
                  <a:solidFill>
                    <a:schemeClr val="tx1"/>
                  </a:solidFill>
                  <a:latin typeface="Frutiger LT Com 55 Roman" pitchFamily="34" charset="0"/>
                </a:defRPr>
              </a:lvl7pPr>
              <a:lvl8pPr marL="3429000" indent="-228600" defTabSz="693738" eaLnBrk="0" fontAlgn="base" hangingPunct="0">
                <a:spcBef>
                  <a:spcPct val="0"/>
                </a:spcBef>
                <a:spcAft>
                  <a:spcPct val="0"/>
                </a:spcAft>
                <a:defRPr>
                  <a:solidFill>
                    <a:schemeClr val="tx1"/>
                  </a:solidFill>
                  <a:latin typeface="Frutiger LT Com 55 Roman" pitchFamily="34" charset="0"/>
                </a:defRPr>
              </a:lvl8pPr>
              <a:lvl9pPr marL="3886200" indent="-228600" defTabSz="693738" eaLnBrk="0" fontAlgn="base" hangingPunct="0">
                <a:spcBef>
                  <a:spcPct val="0"/>
                </a:spcBef>
                <a:spcAft>
                  <a:spcPct val="0"/>
                </a:spcAft>
                <a:defRPr>
                  <a:solidFill>
                    <a:schemeClr val="tx1"/>
                  </a:solidFill>
                  <a:latin typeface="Frutiger LT Com 55 Roman" pitchFamily="34" charset="0"/>
                </a:defRPr>
              </a:lvl9pPr>
            </a:lstStyle>
            <a:p>
              <a:pPr>
                <a:lnSpc>
                  <a:spcPct val="90000"/>
                </a:lnSpc>
                <a:spcAft>
                  <a:spcPct val="40000"/>
                </a:spcAft>
                <a:buFont typeface="Wingdings" pitchFamily="2" charset="2"/>
                <a:buNone/>
              </a:pPr>
              <a:r>
                <a:rPr lang="de-DE" sz="900" b="1" smtClean="0">
                  <a:solidFill>
                    <a:srgbClr val="000000"/>
                  </a:solidFill>
                  <a:latin typeface="Frutiger LT Com 45 Light"/>
                </a:rPr>
                <a:t>Glasgow</a:t>
              </a:r>
              <a:endParaRPr lang="de-DE" sz="900" b="1">
                <a:solidFill>
                  <a:srgbClr val="000000"/>
                </a:solidFill>
                <a:latin typeface="Frutiger LT Com 45 Light"/>
              </a:endParaRPr>
            </a:p>
          </p:txBody>
        </p:sp>
        <p:sp>
          <p:nvSpPr>
            <p:cNvPr id="59" name="Rectangle 10"/>
            <p:cNvSpPr>
              <a:spLocks noChangeArrowheads="1"/>
            </p:cNvSpPr>
            <p:nvPr/>
          </p:nvSpPr>
          <p:spPr bwMode="auto">
            <a:xfrm>
              <a:off x="5989988" y="2885511"/>
              <a:ext cx="111157" cy="111543"/>
            </a:xfrm>
            <a:prstGeom prst="rect">
              <a:avLst/>
            </a:prstGeom>
            <a:solidFill>
              <a:srgbClr val="FDC3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60" name="Rectangle 15"/>
            <p:cNvSpPr>
              <a:spLocks noChangeArrowheads="1"/>
            </p:cNvSpPr>
            <p:nvPr/>
          </p:nvSpPr>
          <p:spPr bwMode="auto">
            <a:xfrm>
              <a:off x="5924602" y="2857626"/>
              <a:ext cx="111157" cy="111543"/>
            </a:xfrm>
            <a:prstGeom prst="rect">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61" name="Text Box 7"/>
            <p:cNvSpPr txBox="1">
              <a:spLocks noChangeArrowheads="1"/>
            </p:cNvSpPr>
            <p:nvPr/>
          </p:nvSpPr>
          <p:spPr bwMode="auto">
            <a:xfrm>
              <a:off x="7299950" y="2806806"/>
              <a:ext cx="789057"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693738" eaLnBrk="0" hangingPunct="0">
                <a:defRPr>
                  <a:solidFill>
                    <a:schemeClr val="tx1"/>
                  </a:solidFill>
                  <a:latin typeface="Frutiger LT Com 55 Roman" pitchFamily="34" charset="0"/>
                </a:defRPr>
              </a:lvl1pPr>
              <a:lvl2pPr marL="742950" indent="-285750" defTabSz="693738" eaLnBrk="0" hangingPunct="0">
                <a:defRPr>
                  <a:solidFill>
                    <a:schemeClr val="tx1"/>
                  </a:solidFill>
                  <a:latin typeface="Frutiger LT Com 55 Roman" pitchFamily="34" charset="0"/>
                </a:defRPr>
              </a:lvl2pPr>
              <a:lvl3pPr marL="1143000" indent="-228600" defTabSz="693738" eaLnBrk="0" hangingPunct="0">
                <a:defRPr>
                  <a:solidFill>
                    <a:schemeClr val="tx1"/>
                  </a:solidFill>
                  <a:latin typeface="Frutiger LT Com 55 Roman" pitchFamily="34" charset="0"/>
                </a:defRPr>
              </a:lvl3pPr>
              <a:lvl4pPr marL="1600200" indent="-228600" defTabSz="693738" eaLnBrk="0" hangingPunct="0">
                <a:defRPr>
                  <a:solidFill>
                    <a:schemeClr val="tx1"/>
                  </a:solidFill>
                  <a:latin typeface="Frutiger LT Com 55 Roman" pitchFamily="34" charset="0"/>
                </a:defRPr>
              </a:lvl4pPr>
              <a:lvl5pPr marL="2057400" indent="-228600" defTabSz="693738" eaLnBrk="0" hangingPunct="0">
                <a:defRPr>
                  <a:solidFill>
                    <a:schemeClr val="tx1"/>
                  </a:solidFill>
                  <a:latin typeface="Frutiger LT Com 55 Roman" pitchFamily="34" charset="0"/>
                </a:defRPr>
              </a:lvl5pPr>
              <a:lvl6pPr marL="2514600" indent="-228600" defTabSz="693738" eaLnBrk="0" fontAlgn="base" hangingPunct="0">
                <a:spcBef>
                  <a:spcPct val="0"/>
                </a:spcBef>
                <a:spcAft>
                  <a:spcPct val="0"/>
                </a:spcAft>
                <a:defRPr>
                  <a:solidFill>
                    <a:schemeClr val="tx1"/>
                  </a:solidFill>
                  <a:latin typeface="Frutiger LT Com 55 Roman" pitchFamily="34" charset="0"/>
                </a:defRPr>
              </a:lvl6pPr>
              <a:lvl7pPr marL="2971800" indent="-228600" defTabSz="693738" eaLnBrk="0" fontAlgn="base" hangingPunct="0">
                <a:spcBef>
                  <a:spcPct val="0"/>
                </a:spcBef>
                <a:spcAft>
                  <a:spcPct val="0"/>
                </a:spcAft>
                <a:defRPr>
                  <a:solidFill>
                    <a:schemeClr val="tx1"/>
                  </a:solidFill>
                  <a:latin typeface="Frutiger LT Com 55 Roman" pitchFamily="34" charset="0"/>
                </a:defRPr>
              </a:lvl7pPr>
              <a:lvl8pPr marL="3429000" indent="-228600" defTabSz="693738" eaLnBrk="0" fontAlgn="base" hangingPunct="0">
                <a:spcBef>
                  <a:spcPct val="0"/>
                </a:spcBef>
                <a:spcAft>
                  <a:spcPct val="0"/>
                </a:spcAft>
                <a:defRPr>
                  <a:solidFill>
                    <a:schemeClr val="tx1"/>
                  </a:solidFill>
                  <a:latin typeface="Frutiger LT Com 55 Roman" pitchFamily="34" charset="0"/>
                </a:defRPr>
              </a:lvl8pPr>
              <a:lvl9pPr marL="3886200" indent="-228600" defTabSz="693738" eaLnBrk="0" fontAlgn="base" hangingPunct="0">
                <a:spcBef>
                  <a:spcPct val="0"/>
                </a:spcBef>
                <a:spcAft>
                  <a:spcPct val="0"/>
                </a:spcAft>
                <a:defRPr>
                  <a:solidFill>
                    <a:schemeClr val="tx1"/>
                  </a:solidFill>
                  <a:latin typeface="Frutiger LT Com 55 Roman" pitchFamily="34" charset="0"/>
                </a:defRPr>
              </a:lvl9pPr>
            </a:lstStyle>
            <a:p>
              <a:pPr>
                <a:lnSpc>
                  <a:spcPct val="90000"/>
                </a:lnSpc>
                <a:spcAft>
                  <a:spcPct val="40000"/>
                </a:spcAft>
                <a:buFont typeface="Wingdings" pitchFamily="2" charset="2"/>
                <a:buNone/>
              </a:pPr>
              <a:r>
                <a:rPr lang="de-DE" sz="900" b="1" smtClean="0">
                  <a:solidFill>
                    <a:srgbClr val="000000"/>
                  </a:solidFill>
                  <a:latin typeface="Frutiger LT Com 45 Light"/>
                </a:rPr>
                <a:t>Göteborg</a:t>
              </a:r>
              <a:endParaRPr lang="de-DE" sz="900" b="1" dirty="0">
                <a:solidFill>
                  <a:srgbClr val="000000"/>
                </a:solidFill>
                <a:latin typeface="Frutiger LT Com 45 Light"/>
              </a:endParaRPr>
            </a:p>
          </p:txBody>
        </p:sp>
        <p:sp>
          <p:nvSpPr>
            <p:cNvPr id="62" name="Rectangle 10"/>
            <p:cNvSpPr>
              <a:spLocks noChangeArrowheads="1"/>
            </p:cNvSpPr>
            <p:nvPr/>
          </p:nvSpPr>
          <p:spPr bwMode="auto">
            <a:xfrm>
              <a:off x="7154921" y="2813713"/>
              <a:ext cx="111157" cy="111543"/>
            </a:xfrm>
            <a:prstGeom prst="rect">
              <a:avLst/>
            </a:prstGeom>
            <a:solidFill>
              <a:srgbClr val="FDC3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63" name="Rectangle 15"/>
            <p:cNvSpPr>
              <a:spLocks noChangeArrowheads="1"/>
            </p:cNvSpPr>
            <p:nvPr/>
          </p:nvSpPr>
          <p:spPr bwMode="auto">
            <a:xfrm>
              <a:off x="7089533" y="2785827"/>
              <a:ext cx="111157" cy="111543"/>
            </a:xfrm>
            <a:prstGeom prst="rect">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40000"/>
                </a:spcAft>
                <a:buFont typeface="Wingdings" pitchFamily="2" charset="2"/>
                <a:buNone/>
              </a:pPr>
              <a:endParaRPr lang="de-DE" sz="900" b="1">
                <a:solidFill>
                  <a:srgbClr val="000000"/>
                </a:solidFill>
                <a:latin typeface="Frutiger LT Com 45 Light"/>
              </a:endParaRPr>
            </a:p>
          </p:txBody>
        </p:sp>
        <p:sp>
          <p:nvSpPr>
            <p:cNvPr id="64" name="Ellipse 63"/>
            <p:cNvSpPr/>
            <p:nvPr/>
          </p:nvSpPr>
          <p:spPr bwMode="auto">
            <a:xfrm>
              <a:off x="4572000" y="1591245"/>
              <a:ext cx="1277766" cy="648072"/>
            </a:xfrm>
            <a:prstGeom prst="ellipse">
              <a:avLst/>
            </a:prstGeom>
            <a:solidFill>
              <a:schemeClr val="bg1"/>
            </a:solidFill>
            <a:ln>
              <a:noFill/>
            </a:ln>
            <a:effectLst/>
            <a:extLst/>
          </p:spPr>
          <p:txBody>
            <a:bodyPr vert="horz" wrap="square" lIns="0" tIns="0" rIns="0" bIns="0" numCol="1" rtlCol="0" anchor="t" anchorCtr="0" compatLnSpc="1">
              <a:prstTxWarp prst="textNoShape">
                <a:avLst/>
              </a:prstTxWarp>
            </a:bodyPr>
            <a:lstStyle/>
            <a:p>
              <a:pPr>
                <a:spcAft>
                  <a:spcPct val="40000"/>
                </a:spcAft>
                <a:buFont typeface="Wingdings" pitchFamily="2" charset="2"/>
                <a:buNone/>
              </a:pPr>
              <a:endParaRPr lang="de-DE" sz="1800" smtClean="0">
                <a:solidFill>
                  <a:srgbClr val="000000"/>
                </a:solidFill>
                <a:latin typeface="Frutiger LT Com 55 Roman" pitchFamily="34" charset="0"/>
              </a:endParaRPr>
            </a:p>
          </p:txBody>
        </p:sp>
      </p:grpSp>
      <p:sp>
        <p:nvSpPr>
          <p:cNvPr id="35864" name="Text Box 17"/>
          <p:cNvSpPr txBox="1">
            <a:spLocks noChangeArrowheads="1"/>
          </p:cNvSpPr>
          <p:nvPr/>
        </p:nvSpPr>
        <p:spPr bwMode="auto">
          <a:xfrm>
            <a:off x="460375" y="1599922"/>
            <a:ext cx="5767809" cy="4536504"/>
          </a:xfrm>
          <a:prstGeom prst="rect">
            <a:avLst/>
          </a:prstGeom>
          <a:noFill/>
          <a:ln>
            <a:noFill/>
          </a:ln>
          <a:effectLst/>
          <a:extLst/>
        </p:spPr>
        <p:txBody>
          <a:bodyPr lIns="0" tIns="36000" rIns="36000" bIns="36000"/>
          <a:lstStyle>
            <a:lvl1pPr marL="266700" indent="-266700" defTabSz="693738" eaLnBrk="0" hangingPunct="0">
              <a:defRPr>
                <a:solidFill>
                  <a:schemeClr val="tx1"/>
                </a:solidFill>
                <a:latin typeface="Frutiger LT Com 55 Roman" pitchFamily="34" charset="0"/>
              </a:defRPr>
            </a:lvl1pPr>
            <a:lvl2pPr marL="742950" indent="-285750" defTabSz="693738" eaLnBrk="0" hangingPunct="0">
              <a:defRPr>
                <a:solidFill>
                  <a:schemeClr val="tx1"/>
                </a:solidFill>
                <a:latin typeface="Frutiger LT Com 55 Roman" pitchFamily="34" charset="0"/>
              </a:defRPr>
            </a:lvl2pPr>
            <a:lvl3pPr marL="1143000" indent="-228600" defTabSz="693738" eaLnBrk="0" hangingPunct="0">
              <a:defRPr>
                <a:solidFill>
                  <a:schemeClr val="tx1"/>
                </a:solidFill>
                <a:latin typeface="Frutiger LT Com 55 Roman" pitchFamily="34" charset="0"/>
              </a:defRPr>
            </a:lvl3pPr>
            <a:lvl4pPr marL="1600200" indent="-228600" defTabSz="693738" eaLnBrk="0" hangingPunct="0">
              <a:defRPr>
                <a:solidFill>
                  <a:schemeClr val="tx1"/>
                </a:solidFill>
                <a:latin typeface="Frutiger LT Com 55 Roman" pitchFamily="34" charset="0"/>
              </a:defRPr>
            </a:lvl4pPr>
            <a:lvl5pPr marL="2057400" indent="-228600" defTabSz="693738" eaLnBrk="0" hangingPunct="0">
              <a:defRPr>
                <a:solidFill>
                  <a:schemeClr val="tx1"/>
                </a:solidFill>
                <a:latin typeface="Frutiger LT Com 55 Roman" pitchFamily="34" charset="0"/>
              </a:defRPr>
            </a:lvl5pPr>
            <a:lvl6pPr marL="2514600" indent="-228600" defTabSz="693738" eaLnBrk="0" fontAlgn="base" hangingPunct="0">
              <a:spcBef>
                <a:spcPct val="0"/>
              </a:spcBef>
              <a:spcAft>
                <a:spcPct val="0"/>
              </a:spcAft>
              <a:defRPr>
                <a:solidFill>
                  <a:schemeClr val="tx1"/>
                </a:solidFill>
                <a:latin typeface="Frutiger LT Com 55 Roman" pitchFamily="34" charset="0"/>
              </a:defRPr>
            </a:lvl6pPr>
            <a:lvl7pPr marL="2971800" indent="-228600" defTabSz="693738" eaLnBrk="0" fontAlgn="base" hangingPunct="0">
              <a:spcBef>
                <a:spcPct val="0"/>
              </a:spcBef>
              <a:spcAft>
                <a:spcPct val="0"/>
              </a:spcAft>
              <a:defRPr>
                <a:solidFill>
                  <a:schemeClr val="tx1"/>
                </a:solidFill>
                <a:latin typeface="Frutiger LT Com 55 Roman" pitchFamily="34" charset="0"/>
              </a:defRPr>
            </a:lvl7pPr>
            <a:lvl8pPr marL="3429000" indent="-228600" defTabSz="693738" eaLnBrk="0" fontAlgn="base" hangingPunct="0">
              <a:spcBef>
                <a:spcPct val="0"/>
              </a:spcBef>
              <a:spcAft>
                <a:spcPct val="0"/>
              </a:spcAft>
              <a:defRPr>
                <a:solidFill>
                  <a:schemeClr val="tx1"/>
                </a:solidFill>
                <a:latin typeface="Frutiger LT Com 55 Roman" pitchFamily="34" charset="0"/>
              </a:defRPr>
            </a:lvl8pPr>
            <a:lvl9pPr marL="3886200" indent="-228600" defTabSz="693738" eaLnBrk="0" fontAlgn="base" hangingPunct="0">
              <a:spcBef>
                <a:spcPct val="0"/>
              </a:spcBef>
              <a:spcAft>
                <a:spcPct val="0"/>
              </a:spcAft>
              <a:defRPr>
                <a:solidFill>
                  <a:schemeClr val="tx1"/>
                </a:solidFill>
                <a:latin typeface="Frutiger LT Com 55 Roman" pitchFamily="34" charset="0"/>
              </a:defRPr>
            </a:lvl9pPr>
          </a:lstStyle>
          <a:p>
            <a:pPr marL="360000" indent="-360000" defTabSz="360000" eaLnBrk="1" hangingPunct="1">
              <a:spcAft>
                <a:spcPts val="0"/>
              </a:spcAft>
              <a:buClr>
                <a:srgbClr val="EB6A0A"/>
              </a:buClr>
              <a:buFont typeface="Wingdings" pitchFamily="2" charset="2"/>
              <a:buChar char="n"/>
            </a:pPr>
            <a:r>
              <a:rPr lang="de-DE" sz="1700" kern="0" dirty="0">
                <a:solidFill>
                  <a:srgbClr val="000000"/>
                </a:solidFill>
                <a:latin typeface="Frutiger LT Com 55 Roman"/>
              </a:rPr>
              <a:t>Fraunhofer Austria </a:t>
            </a:r>
            <a:r>
              <a:rPr lang="de-DE" sz="1700" kern="0" dirty="0" smtClean="0">
                <a:solidFill>
                  <a:srgbClr val="000000"/>
                </a:solidFill>
                <a:latin typeface="Frutiger LT Com 55 Roman"/>
              </a:rPr>
              <a:t>Research 2008</a:t>
            </a:r>
            <a:endParaRPr lang="de-DE" sz="1700" kern="0" dirty="0">
              <a:solidFill>
                <a:srgbClr val="000000"/>
              </a:solidFill>
              <a:latin typeface="Frutiger LT Com 55 Roman"/>
            </a:endParaRPr>
          </a:p>
          <a:p>
            <a:pPr marL="720000" lvl="1" indent="-360000" defTabSz="360000" eaLnBrk="1" hangingPunct="1">
              <a:spcAft>
                <a:spcPts val="100"/>
              </a:spcAft>
              <a:buClr>
                <a:srgbClr val="FFC000"/>
              </a:buClr>
              <a:buFont typeface="Wingdings" pitchFamily="2" charset="2"/>
              <a:buChar char="n"/>
            </a:pPr>
            <a:r>
              <a:rPr lang="de-DE" sz="1150" kern="0" dirty="0">
                <a:solidFill>
                  <a:srgbClr val="000000"/>
                </a:solidFill>
                <a:latin typeface="Frutiger LT Com 55 Roman"/>
              </a:rPr>
              <a:t>Geschäftsbereich Produktions- und </a:t>
            </a:r>
            <a:r>
              <a:rPr lang="de-DE" sz="1150" kern="0" dirty="0" smtClean="0">
                <a:solidFill>
                  <a:srgbClr val="000000"/>
                </a:solidFill>
                <a:latin typeface="Frutiger LT Com 55 Roman"/>
              </a:rPr>
              <a:t>Logistikmanagement</a:t>
            </a:r>
            <a:r>
              <a:rPr lang="de-DE" sz="1150" kern="0" dirty="0">
                <a:solidFill>
                  <a:srgbClr val="000000"/>
                </a:solidFill>
                <a:latin typeface="Frutiger LT Com 55 Roman"/>
              </a:rPr>
              <a:t>, Wien</a:t>
            </a:r>
          </a:p>
          <a:p>
            <a:pPr marL="720000" lvl="1" indent="-360000" defTabSz="360000" eaLnBrk="1" hangingPunct="1">
              <a:spcAft>
                <a:spcPts val="900"/>
              </a:spcAft>
              <a:buClr>
                <a:srgbClr val="FFC000"/>
              </a:buClr>
              <a:buFont typeface="Wingdings" pitchFamily="2" charset="2"/>
              <a:buChar char="n"/>
            </a:pPr>
            <a:r>
              <a:rPr lang="de-DE" sz="1150" kern="0" dirty="0">
                <a:solidFill>
                  <a:srgbClr val="000000"/>
                </a:solidFill>
                <a:latin typeface="Frutiger LT Com 55 Roman"/>
              </a:rPr>
              <a:t>Geschäftsbereich Visual Computing, Graz</a:t>
            </a:r>
          </a:p>
          <a:p>
            <a:pPr marL="360000" indent="-360000" defTabSz="360000" eaLnBrk="1" hangingPunct="1">
              <a:spcAft>
                <a:spcPts val="0"/>
              </a:spcAft>
              <a:buClr>
                <a:srgbClr val="EB6A0A"/>
              </a:buClr>
              <a:buFont typeface="Wingdings" pitchFamily="2" charset="2"/>
              <a:buChar char="n"/>
            </a:pPr>
            <a:r>
              <a:rPr lang="en-US" sz="1700" kern="0" dirty="0" err="1">
                <a:solidFill>
                  <a:srgbClr val="000000"/>
                </a:solidFill>
                <a:latin typeface="Frutiger LT Com 55 Roman"/>
              </a:rPr>
              <a:t>Fraunhofer</a:t>
            </a:r>
            <a:r>
              <a:rPr lang="en-US" sz="1700" kern="0" dirty="0">
                <a:solidFill>
                  <a:srgbClr val="000000"/>
                </a:solidFill>
                <a:latin typeface="Frutiger LT Com 55 Roman"/>
              </a:rPr>
              <a:t> Italia Research</a:t>
            </a:r>
          </a:p>
          <a:p>
            <a:pPr marL="720000" lvl="1" indent="-360000" defTabSz="360000" eaLnBrk="1" hangingPunct="1">
              <a:spcAft>
                <a:spcPts val="900"/>
              </a:spcAft>
              <a:buClr>
                <a:srgbClr val="FFC000"/>
              </a:buClr>
              <a:buFont typeface="Wingdings" pitchFamily="2" charset="2"/>
              <a:buChar char="n"/>
            </a:pPr>
            <a:r>
              <a:rPr lang="de-DE" sz="1150" kern="0" dirty="0">
                <a:solidFill>
                  <a:srgbClr val="000000"/>
                </a:solidFill>
                <a:latin typeface="Frutiger LT Com 55 Roman"/>
              </a:rPr>
              <a:t>Fraunhofer Innovation Engineering Center IEC, </a:t>
            </a:r>
            <a:r>
              <a:rPr lang="de-DE" sz="1150" kern="0" dirty="0" smtClean="0">
                <a:solidFill>
                  <a:srgbClr val="000000"/>
                </a:solidFill>
                <a:latin typeface="Frutiger LT Com 55 Roman"/>
              </a:rPr>
              <a:t>(Bozen 2009)</a:t>
            </a:r>
            <a:endParaRPr lang="de-DE" sz="1150" kern="0" dirty="0">
              <a:solidFill>
                <a:srgbClr val="000000"/>
              </a:solidFill>
              <a:latin typeface="Frutiger LT Com 55 Roman"/>
            </a:endParaRPr>
          </a:p>
          <a:p>
            <a:pPr marL="360000" indent="-360000" defTabSz="360000" eaLnBrk="1" hangingPunct="1">
              <a:spcAft>
                <a:spcPts val="0"/>
              </a:spcAft>
              <a:buClr>
                <a:srgbClr val="EB6A0A"/>
              </a:buClr>
              <a:buFont typeface="Wingdings" pitchFamily="2" charset="2"/>
              <a:buChar char="n"/>
            </a:pPr>
            <a:r>
              <a:rPr lang="en-US" sz="1700" kern="0" dirty="0" err="1">
                <a:solidFill>
                  <a:srgbClr val="000000"/>
                </a:solidFill>
                <a:latin typeface="Frutiger LT Com 55 Roman"/>
              </a:rPr>
              <a:t>Fraunhofer</a:t>
            </a:r>
            <a:r>
              <a:rPr lang="en-US" sz="1700" kern="0" dirty="0">
                <a:solidFill>
                  <a:srgbClr val="000000"/>
                </a:solidFill>
                <a:latin typeface="Frutiger LT Com 55 Roman"/>
              </a:rPr>
              <a:t> Portugal Research</a:t>
            </a:r>
          </a:p>
          <a:p>
            <a:pPr marL="720000" lvl="1" indent="-360000" defTabSz="360000" eaLnBrk="1" hangingPunct="1">
              <a:spcAft>
                <a:spcPts val="900"/>
              </a:spcAft>
              <a:buClr>
                <a:srgbClr val="FFC000"/>
              </a:buClr>
              <a:buFont typeface="Wingdings" pitchFamily="2" charset="2"/>
              <a:buChar char="n"/>
            </a:pPr>
            <a:r>
              <a:rPr lang="en-US" sz="1150" kern="0" dirty="0" err="1">
                <a:solidFill>
                  <a:srgbClr val="000000"/>
                </a:solidFill>
                <a:latin typeface="Frutiger LT Com 55 Roman"/>
              </a:rPr>
              <a:t>Fraunhofer</a:t>
            </a:r>
            <a:r>
              <a:rPr lang="en-US" sz="1150" kern="0" dirty="0">
                <a:solidFill>
                  <a:srgbClr val="000000"/>
                </a:solidFill>
                <a:latin typeface="Frutiger LT Com 55 Roman"/>
              </a:rPr>
              <a:t> Center for Assistive </a:t>
            </a:r>
            <a:r>
              <a:rPr lang="en-US" sz="1150" kern="0" dirty="0" smtClean="0">
                <a:solidFill>
                  <a:srgbClr val="000000"/>
                </a:solidFill>
                <a:latin typeface="Frutiger LT Com 55 Roman"/>
              </a:rPr>
              <a:t>Information and </a:t>
            </a:r>
            <a:br>
              <a:rPr lang="en-US" sz="1150" kern="0" dirty="0" smtClean="0">
                <a:solidFill>
                  <a:srgbClr val="000000"/>
                </a:solidFill>
                <a:latin typeface="Frutiger LT Com 55 Roman"/>
              </a:rPr>
            </a:br>
            <a:r>
              <a:rPr lang="en-US" sz="1150" kern="0" dirty="0" smtClean="0">
                <a:solidFill>
                  <a:srgbClr val="000000"/>
                </a:solidFill>
                <a:latin typeface="Frutiger LT Com 55 Roman"/>
              </a:rPr>
              <a:t>Communication </a:t>
            </a:r>
            <a:r>
              <a:rPr lang="en-US" sz="1150" kern="0" dirty="0">
                <a:solidFill>
                  <a:srgbClr val="000000"/>
                </a:solidFill>
                <a:latin typeface="Frutiger LT Com 55 Roman"/>
              </a:rPr>
              <a:t>Solutions AICOS, </a:t>
            </a:r>
            <a:r>
              <a:rPr lang="en-US" sz="1150" kern="0" dirty="0" smtClean="0">
                <a:solidFill>
                  <a:srgbClr val="000000"/>
                </a:solidFill>
                <a:latin typeface="Frutiger LT Com 55 Roman"/>
              </a:rPr>
              <a:t>(Porto, 2008)</a:t>
            </a:r>
            <a:endParaRPr lang="en-US" sz="1150" kern="0" dirty="0">
              <a:solidFill>
                <a:srgbClr val="000000"/>
              </a:solidFill>
              <a:latin typeface="Frutiger LT Com 55 Roman"/>
            </a:endParaRPr>
          </a:p>
          <a:p>
            <a:pPr marL="360000" indent="-360000" defTabSz="360000" eaLnBrk="1" hangingPunct="1">
              <a:spcAft>
                <a:spcPts val="0"/>
              </a:spcAft>
              <a:buClr>
                <a:srgbClr val="EB6A0A"/>
              </a:buClr>
              <a:buFont typeface="Wingdings" pitchFamily="2" charset="2"/>
              <a:buChar char="n"/>
            </a:pPr>
            <a:r>
              <a:rPr lang="en-US" sz="1700" kern="0" dirty="0" err="1" smtClean="0">
                <a:solidFill>
                  <a:srgbClr val="000000"/>
                </a:solidFill>
                <a:latin typeface="Frutiger LT Com 55 Roman"/>
              </a:rPr>
              <a:t>Fraunhofer</a:t>
            </a:r>
            <a:r>
              <a:rPr lang="en-US" sz="1700" kern="0" dirty="0" smtClean="0">
                <a:solidFill>
                  <a:srgbClr val="000000"/>
                </a:solidFill>
                <a:latin typeface="Frutiger LT Com 55 Roman"/>
              </a:rPr>
              <a:t> Chalmers Centrum</a:t>
            </a:r>
            <a:endParaRPr lang="en-US" sz="1700" kern="0" dirty="0">
              <a:solidFill>
                <a:srgbClr val="000000"/>
              </a:solidFill>
              <a:latin typeface="Frutiger LT Com 55 Roman"/>
            </a:endParaRPr>
          </a:p>
          <a:p>
            <a:pPr marL="720000" lvl="1" indent="-360000" defTabSz="360000" eaLnBrk="1" hangingPunct="1">
              <a:spcAft>
                <a:spcPts val="900"/>
              </a:spcAft>
              <a:buClr>
                <a:srgbClr val="FFC000"/>
              </a:buClr>
              <a:buFont typeface="Wingdings" pitchFamily="2" charset="2"/>
              <a:buChar char="n"/>
            </a:pPr>
            <a:r>
              <a:rPr lang="en-US" sz="1150" kern="0" dirty="0" err="1">
                <a:solidFill>
                  <a:srgbClr val="000000"/>
                </a:solidFill>
                <a:latin typeface="Frutiger LT Com 55 Roman"/>
              </a:rPr>
              <a:t>Fraunhofer</a:t>
            </a:r>
            <a:r>
              <a:rPr lang="en-US" sz="1150" kern="0" dirty="0">
                <a:solidFill>
                  <a:srgbClr val="000000"/>
                </a:solidFill>
                <a:latin typeface="Frutiger LT Com 55 Roman"/>
              </a:rPr>
              <a:t> </a:t>
            </a:r>
            <a:r>
              <a:rPr lang="en-US" sz="1150" kern="0" dirty="0" smtClean="0">
                <a:solidFill>
                  <a:srgbClr val="000000"/>
                </a:solidFill>
                <a:latin typeface="Frutiger LT Com 55 Roman"/>
              </a:rPr>
              <a:t>Chalmers Research Center </a:t>
            </a:r>
            <a:r>
              <a:rPr lang="en-US" sz="1150" kern="0" dirty="0">
                <a:solidFill>
                  <a:srgbClr val="000000"/>
                </a:solidFill>
                <a:latin typeface="Frutiger LT Com 55 Roman"/>
              </a:rPr>
              <a:t>for </a:t>
            </a:r>
            <a:r>
              <a:rPr lang="en-US" sz="1150" kern="0" dirty="0" smtClean="0">
                <a:solidFill>
                  <a:srgbClr val="000000"/>
                </a:solidFill>
                <a:latin typeface="Frutiger LT Com 55 Roman"/>
              </a:rPr>
              <a:t>Industrial Mathematics </a:t>
            </a:r>
            <a:br>
              <a:rPr lang="en-US" sz="1150" kern="0" dirty="0" smtClean="0">
                <a:solidFill>
                  <a:srgbClr val="000000"/>
                </a:solidFill>
                <a:latin typeface="Frutiger LT Com 55 Roman"/>
              </a:rPr>
            </a:br>
            <a:r>
              <a:rPr lang="en-US" sz="1150" kern="0" dirty="0" smtClean="0">
                <a:solidFill>
                  <a:srgbClr val="000000"/>
                </a:solidFill>
                <a:latin typeface="Frutiger LT Com 55 Roman"/>
              </a:rPr>
              <a:t>FCC, (</a:t>
            </a:r>
            <a:r>
              <a:rPr lang="en-US" sz="1150" kern="0" dirty="0">
                <a:solidFill>
                  <a:srgbClr val="000000"/>
                </a:solidFill>
                <a:latin typeface="Frutiger LT Com 55 Roman"/>
              </a:rPr>
              <a:t>Gothenburg, 2001</a:t>
            </a:r>
            <a:r>
              <a:rPr lang="en-US" sz="1150" kern="0" dirty="0" smtClean="0">
                <a:solidFill>
                  <a:srgbClr val="000000"/>
                </a:solidFill>
                <a:latin typeface="Frutiger LT Com 55 Roman"/>
              </a:rPr>
              <a:t>)</a:t>
            </a:r>
          </a:p>
          <a:p>
            <a:pPr marL="360000" indent="-360000" defTabSz="360000" eaLnBrk="1" hangingPunct="1">
              <a:spcAft>
                <a:spcPts val="0"/>
              </a:spcAft>
              <a:buClr>
                <a:srgbClr val="EB6A0A"/>
              </a:buClr>
              <a:buFont typeface="Wingdings" pitchFamily="2" charset="2"/>
              <a:buChar char="n"/>
            </a:pPr>
            <a:r>
              <a:rPr lang="en-US" sz="1700" kern="0" dirty="0" err="1" smtClean="0">
                <a:solidFill>
                  <a:srgbClr val="000000"/>
                </a:solidFill>
                <a:latin typeface="Frutiger LT Com 55 Roman"/>
              </a:rPr>
              <a:t>Fraunhofer</a:t>
            </a:r>
            <a:r>
              <a:rPr lang="en-US" sz="1700" kern="0" dirty="0" smtClean="0">
                <a:solidFill>
                  <a:srgbClr val="000000"/>
                </a:solidFill>
                <a:latin typeface="Frutiger LT Com 55 Roman"/>
              </a:rPr>
              <a:t> UK Research</a:t>
            </a:r>
          </a:p>
          <a:p>
            <a:pPr marL="720000" lvl="1" indent="-360000" defTabSz="360000" eaLnBrk="1" hangingPunct="1">
              <a:spcAft>
                <a:spcPts val="900"/>
              </a:spcAft>
              <a:buClr>
                <a:srgbClr val="FFC000"/>
              </a:buClr>
              <a:buFont typeface="Wingdings" pitchFamily="2" charset="2"/>
              <a:buChar char="n"/>
            </a:pPr>
            <a:r>
              <a:rPr lang="de-DE" sz="1150" kern="0" dirty="0" smtClean="0">
                <a:solidFill>
                  <a:srgbClr val="000000"/>
                </a:solidFill>
                <a:latin typeface="Frutiger LT Com 55 Roman"/>
              </a:rPr>
              <a:t>Fraunhofer </a:t>
            </a:r>
            <a:r>
              <a:rPr lang="de-DE" sz="1150" kern="0" dirty="0" err="1">
                <a:solidFill>
                  <a:srgbClr val="000000"/>
                </a:solidFill>
                <a:latin typeface="Frutiger LT Com 55 Roman"/>
              </a:rPr>
              <a:t>Centre</a:t>
            </a:r>
            <a:r>
              <a:rPr lang="de-DE" sz="1150" kern="0" dirty="0">
                <a:solidFill>
                  <a:srgbClr val="000000"/>
                </a:solidFill>
                <a:latin typeface="Frutiger LT Com 55 Roman"/>
              </a:rPr>
              <a:t> </a:t>
            </a:r>
            <a:r>
              <a:rPr lang="de-DE" sz="1150" kern="0" dirty="0" err="1">
                <a:solidFill>
                  <a:srgbClr val="000000"/>
                </a:solidFill>
                <a:latin typeface="Frutiger LT Com 55 Roman"/>
              </a:rPr>
              <a:t>for</a:t>
            </a:r>
            <a:r>
              <a:rPr lang="de-DE" sz="1150" kern="0" dirty="0">
                <a:solidFill>
                  <a:srgbClr val="000000"/>
                </a:solidFill>
                <a:latin typeface="Frutiger LT Com 55 Roman"/>
              </a:rPr>
              <a:t> Applied </a:t>
            </a:r>
            <a:r>
              <a:rPr lang="de-DE" sz="1150" kern="0" dirty="0" err="1">
                <a:solidFill>
                  <a:srgbClr val="000000"/>
                </a:solidFill>
                <a:latin typeface="Frutiger LT Com 55 Roman"/>
              </a:rPr>
              <a:t>Photonics</a:t>
            </a:r>
            <a:r>
              <a:rPr lang="de-DE" sz="1150" kern="0" dirty="0">
                <a:solidFill>
                  <a:srgbClr val="000000"/>
                </a:solidFill>
                <a:latin typeface="Frutiger LT Com 55 Roman"/>
              </a:rPr>
              <a:t> </a:t>
            </a:r>
            <a:r>
              <a:rPr lang="de-DE" sz="1150" kern="0" dirty="0" smtClean="0">
                <a:solidFill>
                  <a:srgbClr val="000000"/>
                </a:solidFill>
                <a:latin typeface="Frutiger LT Com 55 Roman"/>
              </a:rPr>
              <a:t>CAP</a:t>
            </a:r>
            <a:r>
              <a:rPr lang="de-DE" sz="1150" kern="0" dirty="0">
                <a:solidFill>
                  <a:srgbClr val="000000"/>
                </a:solidFill>
                <a:latin typeface="Frutiger LT Com 55 Roman"/>
              </a:rPr>
              <a:t>, (Glasgow, </a:t>
            </a:r>
            <a:r>
              <a:rPr lang="de-DE" sz="1150" kern="0" dirty="0" smtClean="0">
                <a:solidFill>
                  <a:srgbClr val="000000"/>
                </a:solidFill>
                <a:latin typeface="Frutiger LT Com 55 Roman"/>
              </a:rPr>
              <a:t>2012)</a:t>
            </a:r>
          </a:p>
          <a:p>
            <a:pPr marL="360000" indent="-360000" defTabSz="914400" eaLnBrk="1" hangingPunct="1">
              <a:spcBef>
                <a:spcPts val="1000"/>
              </a:spcBef>
              <a:spcAft>
                <a:spcPts val="200"/>
              </a:spcAft>
              <a:buClr>
                <a:srgbClr val="39378B"/>
              </a:buClr>
              <a:buSzPct val="100000"/>
              <a:buFont typeface="Wingdings" pitchFamily="2" charset="2"/>
              <a:buChar char="n"/>
            </a:pPr>
            <a:r>
              <a:rPr lang="en-US" sz="1700" dirty="0" err="1" smtClean="0">
                <a:solidFill>
                  <a:srgbClr val="000000"/>
                </a:solidFill>
              </a:rPr>
              <a:t>Fraunhofer</a:t>
            </a:r>
            <a:r>
              <a:rPr lang="en-US" sz="1700" dirty="0" smtClean="0">
                <a:solidFill>
                  <a:srgbClr val="000000"/>
                </a:solidFill>
              </a:rPr>
              <a:t> Project Center for …</a:t>
            </a:r>
          </a:p>
          <a:p>
            <a:pPr marL="720000" lvl="1" indent="-360000" defTabSz="914400" eaLnBrk="1" hangingPunct="1">
              <a:spcAft>
                <a:spcPts val="100"/>
              </a:spcAft>
              <a:buClr>
                <a:srgbClr val="39378B"/>
              </a:buClr>
              <a:buSzPct val="100000"/>
              <a:buFont typeface="Wingdings" pitchFamily="2" charset="2"/>
              <a:buChar char="n"/>
            </a:pPr>
            <a:r>
              <a:rPr lang="en-US" sz="1150" dirty="0" smtClean="0">
                <a:solidFill>
                  <a:srgbClr val="000000"/>
                </a:solidFill>
              </a:rPr>
              <a:t>Laser </a:t>
            </a:r>
            <a:r>
              <a:rPr lang="en-US" sz="1150" dirty="0">
                <a:solidFill>
                  <a:srgbClr val="000000"/>
                </a:solidFill>
              </a:rPr>
              <a:t>Integrated Manufacturing, (</a:t>
            </a:r>
            <a:r>
              <a:rPr lang="en-US" sz="1150" dirty="0" err="1">
                <a:solidFill>
                  <a:srgbClr val="000000"/>
                </a:solidFill>
              </a:rPr>
              <a:t>Wrocław</a:t>
            </a:r>
            <a:r>
              <a:rPr lang="en-US" sz="1150" dirty="0">
                <a:solidFill>
                  <a:srgbClr val="000000"/>
                </a:solidFill>
              </a:rPr>
              <a:t>, 2008)</a:t>
            </a:r>
          </a:p>
          <a:p>
            <a:pPr marL="720000" lvl="1" indent="-360000" defTabSz="914400" eaLnBrk="1" hangingPunct="1">
              <a:spcAft>
                <a:spcPts val="200"/>
              </a:spcAft>
              <a:buClr>
                <a:srgbClr val="39378B"/>
              </a:buClr>
              <a:buSzPct val="100000"/>
              <a:buFont typeface="Wingdings" pitchFamily="2" charset="2"/>
              <a:buChar char="n"/>
            </a:pPr>
            <a:r>
              <a:rPr lang="en-US" sz="1150" dirty="0" smtClean="0">
                <a:solidFill>
                  <a:srgbClr val="000000"/>
                </a:solidFill>
              </a:rPr>
              <a:t>Production </a:t>
            </a:r>
            <a:r>
              <a:rPr lang="en-US" sz="1150" dirty="0">
                <a:solidFill>
                  <a:srgbClr val="000000"/>
                </a:solidFill>
              </a:rPr>
              <a:t>Management and Informatics, (Budapest, 2010)</a:t>
            </a:r>
          </a:p>
        </p:txBody>
      </p:sp>
      <p:pic>
        <p:nvPicPr>
          <p:cNvPr id="28" name="Picture 12" descr="Flagge Schwe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950" y="2373941"/>
            <a:ext cx="503238" cy="3349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England, Großbritannien, Flagge, Nationalität, 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9988" y="2448999"/>
            <a:ext cx="639278" cy="3196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3" descr="Flagge Polen ohne Staatswap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9294" y="3324982"/>
            <a:ext cx="503237"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 descr="Flagge Ungar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5607" y="4036111"/>
            <a:ext cx="503238" cy="3333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Flagge Österrei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2118" y="4514988"/>
            <a:ext cx="503238" cy="3349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Flagge Itali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95118" y="4545810"/>
            <a:ext cx="503238" cy="33496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Flagge Portug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8438" y="4986347"/>
            <a:ext cx="503238" cy="334962"/>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431540" y="1105129"/>
            <a:ext cx="8236875" cy="369332"/>
          </a:xfrm>
          <a:prstGeom prst="rect">
            <a:avLst/>
          </a:prstGeom>
        </p:spPr>
        <p:txBody>
          <a:bodyPr wrap="square">
            <a:spAutoFit/>
          </a:bodyPr>
          <a:lstStyle/>
          <a:p>
            <a:pPr>
              <a:buFont typeface="Wingdings" pitchFamily="2" charset="2"/>
              <a:buNone/>
            </a:pPr>
            <a:r>
              <a:rPr lang="de-DE" sz="1800" dirty="0" smtClean="0"/>
              <a:t>Fraunhofer-Niederlassungen</a:t>
            </a:r>
            <a:r>
              <a:rPr lang="de-DE" sz="1800" dirty="0"/>
              <a:t>,</a:t>
            </a:r>
            <a:r>
              <a:rPr lang="de-DE" sz="1800" dirty="0">
                <a:solidFill>
                  <a:srgbClr val="00AA94"/>
                </a:solidFill>
                <a:latin typeface="Frutiger 45 Light" pitchFamily="34" charset="0"/>
              </a:rPr>
              <a:t> </a:t>
            </a:r>
            <a:r>
              <a:rPr lang="de-DE" sz="1800" dirty="0"/>
              <a:t>deren</a:t>
            </a:r>
            <a:r>
              <a:rPr lang="de-DE" sz="1800" dirty="0">
                <a:solidFill>
                  <a:srgbClr val="00AA94"/>
                </a:solidFill>
                <a:latin typeface="Frutiger 45 Light" pitchFamily="34" charset="0"/>
              </a:rPr>
              <a:t> </a:t>
            </a:r>
            <a:r>
              <a:rPr lang="de-DE" sz="1800" dirty="0"/>
              <a:t>Center</a:t>
            </a:r>
            <a:r>
              <a:rPr lang="de-DE" sz="1800" dirty="0">
                <a:solidFill>
                  <a:srgbClr val="00AA94"/>
                </a:solidFill>
                <a:latin typeface="Frutiger 45 Light" pitchFamily="34" charset="0"/>
              </a:rPr>
              <a:t> </a:t>
            </a:r>
            <a:r>
              <a:rPr lang="de-DE" sz="1800" dirty="0"/>
              <a:t>sowie</a:t>
            </a:r>
            <a:r>
              <a:rPr lang="de-DE" sz="1800" dirty="0">
                <a:solidFill>
                  <a:srgbClr val="00AA94"/>
                </a:solidFill>
                <a:latin typeface="Frutiger 45 Light" pitchFamily="34" charset="0"/>
              </a:rPr>
              <a:t> </a:t>
            </a:r>
            <a:r>
              <a:rPr lang="de-DE" sz="1800" dirty="0"/>
              <a:t>Fraunhofer </a:t>
            </a:r>
            <a:r>
              <a:rPr lang="de-DE" sz="1800" dirty="0" smtClean="0"/>
              <a:t>Project Center</a:t>
            </a:r>
            <a:r>
              <a:rPr lang="de-DE" sz="1800" dirty="0" smtClean="0">
                <a:solidFill>
                  <a:srgbClr val="00AA94"/>
                </a:solidFill>
                <a:latin typeface="Frutiger 45 Light" pitchFamily="34" charset="0"/>
              </a:rPr>
              <a:t> </a:t>
            </a:r>
            <a:r>
              <a:rPr lang="de-DE" sz="1800" dirty="0"/>
              <a:t>in</a:t>
            </a:r>
            <a:r>
              <a:rPr lang="de-DE" sz="1800" dirty="0">
                <a:solidFill>
                  <a:srgbClr val="00AA94"/>
                </a:solidFill>
                <a:latin typeface="Frutiger 45 Light" pitchFamily="34" charset="0"/>
              </a:rPr>
              <a:t> </a:t>
            </a:r>
            <a:r>
              <a:rPr lang="de-DE" sz="1800" dirty="0"/>
              <a:t>Europa</a:t>
            </a:r>
          </a:p>
        </p:txBody>
      </p:sp>
    </p:spTree>
    <p:extLst>
      <p:ext uri="{BB962C8B-B14F-4D97-AF65-F5344CB8AC3E}">
        <p14:creationId xmlns:p14="http://schemas.microsoft.com/office/powerpoint/2010/main" val="2680322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6" y="334800"/>
            <a:ext cx="8224838" cy="646331"/>
          </a:xfrm>
        </p:spPr>
        <p:txBody>
          <a:bodyPr/>
          <a:lstStyle/>
          <a:p>
            <a:r>
              <a:rPr lang="de-DE" dirty="0"/>
              <a:t>Auslandserträge der Fraunhofer-Gesellschaft in </a:t>
            </a:r>
            <a:r>
              <a:rPr lang="de-DE" dirty="0" smtClean="0"/>
              <a:t>2014 </a:t>
            </a:r>
            <a:br>
              <a:rPr lang="de-DE" dirty="0" smtClean="0"/>
            </a:br>
            <a:r>
              <a:rPr lang="de-DE" sz="1800" b="0" dirty="0" smtClean="0">
                <a:latin typeface="Frutiger LT Com 55 Roman" pitchFamily="34" charset="0"/>
              </a:rPr>
              <a:t>Top </a:t>
            </a:r>
            <a:r>
              <a:rPr lang="de-DE" sz="1800" b="0" dirty="0">
                <a:latin typeface="Frutiger LT Com 55 Roman" pitchFamily="34" charset="0"/>
              </a:rPr>
              <a:t>20 – weltweit (</a:t>
            </a:r>
            <a:r>
              <a:rPr lang="en-US" sz="1800" b="0" dirty="0" err="1">
                <a:solidFill>
                  <a:srgbClr val="000000"/>
                </a:solidFill>
                <a:latin typeface="Frutiger LT Com 55 Roman" pitchFamily="34" charset="0"/>
              </a:rPr>
              <a:t>ohne</a:t>
            </a:r>
            <a:r>
              <a:rPr lang="en-US" sz="1800" b="0" dirty="0">
                <a:solidFill>
                  <a:srgbClr val="000000"/>
                </a:solidFill>
                <a:latin typeface="Frutiger LT Com 55 Roman" pitchFamily="34" charset="0"/>
              </a:rPr>
              <a:t> EU-</a:t>
            </a:r>
            <a:r>
              <a:rPr lang="en-US" sz="1800" b="0" dirty="0" err="1">
                <a:solidFill>
                  <a:srgbClr val="000000"/>
                </a:solidFill>
                <a:latin typeface="Frutiger LT Com 55 Roman" pitchFamily="34" charset="0"/>
              </a:rPr>
              <a:t>Kommission</a:t>
            </a:r>
            <a:r>
              <a:rPr lang="en-US" sz="1800" b="0" dirty="0">
                <a:solidFill>
                  <a:srgbClr val="000000"/>
                </a:solidFill>
                <a:latin typeface="Frutiger LT Com 55 Roman" pitchFamily="34" charset="0"/>
              </a:rPr>
              <a:t>), in Mio </a:t>
            </a:r>
            <a:r>
              <a:rPr lang="en-US" sz="1800" b="0" dirty="0" smtClean="0">
                <a:solidFill>
                  <a:srgbClr val="000000"/>
                </a:solidFill>
                <a:latin typeface="Frutiger LT Com 55 Roman" pitchFamily="34" charset="0"/>
              </a:rPr>
              <a:t>€</a:t>
            </a:r>
            <a:endParaRPr lang="de-DE" dirty="0"/>
          </a:p>
        </p:txBody>
      </p:sp>
      <p:graphicFrame>
        <p:nvGraphicFramePr>
          <p:cNvPr id="4" name="Diagramm 3"/>
          <p:cNvGraphicFramePr/>
          <p:nvPr>
            <p:extLst/>
          </p:nvPr>
        </p:nvGraphicFramePr>
        <p:xfrm>
          <a:off x="466725" y="1243350"/>
          <a:ext cx="8210550" cy="4778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9330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p:txBody>
          <a:bodyPr/>
          <a:lstStyle/>
          <a:p>
            <a:r>
              <a:rPr lang="de-DE"/>
              <a:t>Der Vorstand der Fraunhofer-Gesellschaft</a:t>
            </a:r>
            <a:br>
              <a:rPr lang="de-DE"/>
            </a:br>
            <a:endParaRPr lang="de-DE"/>
          </a:p>
        </p:txBody>
      </p:sp>
      <p:sp>
        <p:nvSpPr>
          <p:cNvPr id="13" name="Text Box 3"/>
          <p:cNvSpPr txBox="1">
            <a:spLocks noChangeArrowheads="1"/>
          </p:cNvSpPr>
          <p:nvPr/>
        </p:nvSpPr>
        <p:spPr bwMode="auto">
          <a:xfrm>
            <a:off x="460375" y="3357449"/>
            <a:ext cx="2066925" cy="185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661988">
              <a:spcAft>
                <a:spcPct val="0"/>
              </a:spcAft>
              <a:tabLst>
                <a:tab pos="246063" algn="l"/>
                <a:tab pos="495300" algn="l"/>
                <a:tab pos="2808288" algn="l"/>
                <a:tab pos="3054350" algn="l"/>
                <a:tab pos="3303588" algn="l"/>
              </a:tabLst>
              <a:defRPr>
                <a:solidFill>
                  <a:schemeClr val="tx1"/>
                </a:solidFill>
                <a:latin typeface="Arial" pitchFamily="34" charset="0"/>
              </a:defRPr>
            </a:lvl1pPr>
            <a:lvl2pPr marL="549275" defTabSz="661988">
              <a:spcAft>
                <a:spcPct val="0"/>
              </a:spcAft>
              <a:tabLst>
                <a:tab pos="246063" algn="l"/>
                <a:tab pos="495300" algn="l"/>
                <a:tab pos="2808288" algn="l"/>
                <a:tab pos="3054350" algn="l"/>
                <a:tab pos="3303588" algn="l"/>
              </a:tabLst>
              <a:defRPr>
                <a:solidFill>
                  <a:schemeClr val="tx1"/>
                </a:solidFill>
                <a:latin typeface="Arial" pitchFamily="34" charset="0"/>
              </a:defRPr>
            </a:lvl2pPr>
            <a:lvl3pPr marL="1096963" defTabSz="661988">
              <a:spcAft>
                <a:spcPct val="0"/>
              </a:spcAft>
              <a:tabLst>
                <a:tab pos="246063" algn="l"/>
                <a:tab pos="495300" algn="l"/>
                <a:tab pos="2808288" algn="l"/>
                <a:tab pos="3054350" algn="l"/>
                <a:tab pos="3303588" algn="l"/>
              </a:tabLst>
              <a:defRPr>
                <a:solidFill>
                  <a:schemeClr val="tx1"/>
                </a:solidFill>
                <a:latin typeface="Arial" pitchFamily="34" charset="0"/>
              </a:defRPr>
            </a:lvl3pPr>
            <a:lvl4pPr marL="1646238" defTabSz="661988">
              <a:spcAft>
                <a:spcPct val="0"/>
              </a:spcAft>
              <a:tabLst>
                <a:tab pos="246063" algn="l"/>
                <a:tab pos="495300" algn="l"/>
                <a:tab pos="2808288" algn="l"/>
                <a:tab pos="3054350" algn="l"/>
                <a:tab pos="3303588" algn="l"/>
              </a:tabLst>
              <a:defRPr>
                <a:solidFill>
                  <a:schemeClr val="tx1"/>
                </a:solidFill>
                <a:latin typeface="Arial" pitchFamily="34" charset="0"/>
              </a:defRPr>
            </a:lvl4pPr>
            <a:lvl5pPr marL="2195513" defTabSz="661988">
              <a:spcAft>
                <a:spcPct val="0"/>
              </a:spcAft>
              <a:tabLst>
                <a:tab pos="246063" algn="l"/>
                <a:tab pos="495300" algn="l"/>
                <a:tab pos="2808288" algn="l"/>
                <a:tab pos="3054350" algn="l"/>
                <a:tab pos="3303588" algn="l"/>
              </a:tabLst>
              <a:defRPr>
                <a:solidFill>
                  <a:schemeClr val="tx1"/>
                </a:solidFill>
                <a:latin typeface="Arial" pitchFamily="34" charset="0"/>
              </a:defRPr>
            </a:lvl5pPr>
            <a:lvl6pPr marL="26527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6pPr>
            <a:lvl7pPr marL="31099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7pPr>
            <a:lvl8pPr marL="35671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8pPr>
            <a:lvl9pPr marL="40243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9pPr>
          </a:lstStyle>
          <a:p>
            <a:pPr eaLnBrk="0" hangingPunct="0">
              <a:lnSpc>
                <a:spcPct val="110000"/>
              </a:lnSpc>
              <a:spcBef>
                <a:spcPct val="30000"/>
              </a:spcBef>
              <a:buFontTx/>
              <a:buNone/>
            </a:pPr>
            <a:r>
              <a:rPr lang="de-DE" sz="1400" b="1" dirty="0">
                <a:solidFill>
                  <a:srgbClr val="000000"/>
                </a:solidFill>
                <a:latin typeface="Frutiger 45 Light" pitchFamily="34" charset="0"/>
              </a:rPr>
              <a:t>Prof. Dr.-Ing. Reimund Neugebauer </a:t>
            </a:r>
            <a:endParaRPr lang="de-DE" sz="1400" b="1" dirty="0" smtClean="0">
              <a:solidFill>
                <a:srgbClr val="000000"/>
              </a:solidFill>
              <a:latin typeface="Frutiger 45 Light" pitchFamily="34" charset="0"/>
            </a:endParaRPr>
          </a:p>
          <a:p>
            <a:pPr eaLnBrk="0" hangingPunct="0">
              <a:lnSpc>
                <a:spcPct val="110000"/>
              </a:lnSpc>
              <a:spcBef>
                <a:spcPct val="30000"/>
              </a:spcBef>
              <a:buFontTx/>
              <a:buNone/>
            </a:pPr>
            <a:r>
              <a:rPr lang="de-DE" sz="1400" dirty="0" smtClean="0">
                <a:solidFill>
                  <a:srgbClr val="5F5F5F"/>
                </a:solidFill>
                <a:latin typeface="Frutiger 55 Roman" pitchFamily="34" charset="0"/>
              </a:rPr>
              <a:t>Präsident </a:t>
            </a:r>
            <a:br>
              <a:rPr lang="de-DE" sz="1400" dirty="0" smtClean="0">
                <a:solidFill>
                  <a:srgbClr val="5F5F5F"/>
                </a:solidFill>
                <a:latin typeface="Frutiger 55 Roman" pitchFamily="34" charset="0"/>
              </a:rPr>
            </a:br>
            <a:r>
              <a:rPr lang="de-DE" sz="1400" dirty="0" smtClean="0">
                <a:solidFill>
                  <a:srgbClr val="5F5F5F"/>
                </a:solidFill>
                <a:latin typeface="Frutiger 55 Roman" pitchFamily="34" charset="0"/>
              </a:rPr>
              <a:t>Unternehmenspolitik, </a:t>
            </a:r>
            <a:r>
              <a:rPr lang="en-US" sz="1400" dirty="0" err="1" smtClean="0">
                <a:solidFill>
                  <a:srgbClr val="5F5F5F"/>
                </a:solidFill>
                <a:latin typeface="Frutiger 55 Roman" pitchFamily="34" charset="0"/>
              </a:rPr>
              <a:t>Technologiemarketing</a:t>
            </a:r>
            <a:r>
              <a:rPr lang="en-US" sz="1400" dirty="0" smtClean="0">
                <a:solidFill>
                  <a:srgbClr val="5F5F5F"/>
                </a:solidFill>
                <a:latin typeface="Frutiger 55 Roman" pitchFamily="34" charset="0"/>
              </a:rPr>
              <a:t> </a:t>
            </a:r>
            <a:r>
              <a:rPr lang="en-US" sz="1400" dirty="0">
                <a:solidFill>
                  <a:srgbClr val="5F5F5F"/>
                </a:solidFill>
                <a:latin typeface="Frutiger 55 Roman" pitchFamily="34" charset="0"/>
              </a:rPr>
              <a:t>und </a:t>
            </a:r>
            <a:r>
              <a:rPr lang="en-US" sz="1400" dirty="0" err="1">
                <a:solidFill>
                  <a:srgbClr val="5F5F5F"/>
                </a:solidFill>
                <a:latin typeface="Frutiger 55 Roman" pitchFamily="34" charset="0"/>
              </a:rPr>
              <a:t>Geschäftsmodelle</a:t>
            </a:r>
            <a:endParaRPr lang="de-DE" sz="1400" dirty="0" smtClean="0">
              <a:solidFill>
                <a:srgbClr val="5F5F5F"/>
              </a:solidFill>
              <a:latin typeface="Frutiger 55 Roman" pitchFamily="34" charset="0"/>
            </a:endParaRPr>
          </a:p>
          <a:p>
            <a:pPr eaLnBrk="0" hangingPunct="0">
              <a:lnSpc>
                <a:spcPct val="110000"/>
              </a:lnSpc>
              <a:spcBef>
                <a:spcPct val="30000"/>
              </a:spcBef>
              <a:buFontTx/>
              <a:buNone/>
            </a:pPr>
            <a:endParaRPr lang="de-DE" sz="1400" dirty="0">
              <a:solidFill>
                <a:srgbClr val="000000"/>
              </a:solidFill>
              <a:latin typeface="Frutiger 55 Roman" pitchFamily="34" charset="0"/>
            </a:endParaRPr>
          </a:p>
        </p:txBody>
      </p:sp>
      <p:sp>
        <p:nvSpPr>
          <p:cNvPr id="14" name="Text Box 5"/>
          <p:cNvSpPr txBox="1">
            <a:spLocks noChangeArrowheads="1"/>
          </p:cNvSpPr>
          <p:nvPr/>
        </p:nvSpPr>
        <p:spPr bwMode="auto">
          <a:xfrm>
            <a:off x="6217131" y="3357449"/>
            <a:ext cx="1967508" cy="124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661988">
              <a:spcAft>
                <a:spcPct val="0"/>
              </a:spcAft>
              <a:tabLst>
                <a:tab pos="246063" algn="l"/>
                <a:tab pos="495300" algn="l"/>
                <a:tab pos="2808288" algn="l"/>
                <a:tab pos="3054350" algn="l"/>
                <a:tab pos="3303588" algn="l"/>
              </a:tabLst>
              <a:defRPr>
                <a:solidFill>
                  <a:schemeClr val="tx1"/>
                </a:solidFill>
                <a:latin typeface="Arial" pitchFamily="34" charset="0"/>
              </a:defRPr>
            </a:lvl1pPr>
            <a:lvl2pPr marL="549275" defTabSz="661988">
              <a:spcAft>
                <a:spcPct val="0"/>
              </a:spcAft>
              <a:tabLst>
                <a:tab pos="246063" algn="l"/>
                <a:tab pos="495300" algn="l"/>
                <a:tab pos="2808288" algn="l"/>
                <a:tab pos="3054350" algn="l"/>
                <a:tab pos="3303588" algn="l"/>
              </a:tabLst>
              <a:defRPr>
                <a:solidFill>
                  <a:schemeClr val="tx1"/>
                </a:solidFill>
                <a:latin typeface="Arial" pitchFamily="34" charset="0"/>
              </a:defRPr>
            </a:lvl2pPr>
            <a:lvl3pPr marL="1096963" defTabSz="661988">
              <a:spcAft>
                <a:spcPct val="0"/>
              </a:spcAft>
              <a:tabLst>
                <a:tab pos="246063" algn="l"/>
                <a:tab pos="495300" algn="l"/>
                <a:tab pos="2808288" algn="l"/>
                <a:tab pos="3054350" algn="l"/>
                <a:tab pos="3303588" algn="l"/>
              </a:tabLst>
              <a:defRPr>
                <a:solidFill>
                  <a:schemeClr val="tx1"/>
                </a:solidFill>
                <a:latin typeface="Arial" pitchFamily="34" charset="0"/>
              </a:defRPr>
            </a:lvl3pPr>
            <a:lvl4pPr marL="1646238" defTabSz="661988">
              <a:spcAft>
                <a:spcPct val="0"/>
              </a:spcAft>
              <a:tabLst>
                <a:tab pos="246063" algn="l"/>
                <a:tab pos="495300" algn="l"/>
                <a:tab pos="2808288" algn="l"/>
                <a:tab pos="3054350" algn="l"/>
                <a:tab pos="3303588" algn="l"/>
              </a:tabLst>
              <a:defRPr>
                <a:solidFill>
                  <a:schemeClr val="tx1"/>
                </a:solidFill>
                <a:latin typeface="Arial" pitchFamily="34" charset="0"/>
              </a:defRPr>
            </a:lvl4pPr>
            <a:lvl5pPr marL="2195513" defTabSz="661988">
              <a:spcAft>
                <a:spcPct val="0"/>
              </a:spcAft>
              <a:tabLst>
                <a:tab pos="246063" algn="l"/>
                <a:tab pos="495300" algn="l"/>
                <a:tab pos="2808288" algn="l"/>
                <a:tab pos="3054350" algn="l"/>
                <a:tab pos="3303588" algn="l"/>
              </a:tabLst>
              <a:defRPr>
                <a:solidFill>
                  <a:schemeClr val="tx1"/>
                </a:solidFill>
                <a:latin typeface="Arial" pitchFamily="34" charset="0"/>
              </a:defRPr>
            </a:lvl5pPr>
            <a:lvl6pPr marL="26527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6pPr>
            <a:lvl7pPr marL="31099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7pPr>
            <a:lvl8pPr marL="35671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8pPr>
            <a:lvl9pPr marL="40243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9pPr>
          </a:lstStyle>
          <a:p>
            <a:pPr eaLnBrk="0" hangingPunct="0">
              <a:lnSpc>
                <a:spcPct val="110000"/>
              </a:lnSpc>
              <a:spcBef>
                <a:spcPct val="30000"/>
              </a:spcBef>
              <a:buFontTx/>
              <a:buNone/>
            </a:pPr>
            <a:r>
              <a:rPr lang="de-DE" sz="1400" b="1" dirty="0">
                <a:solidFill>
                  <a:srgbClr val="000000"/>
                </a:solidFill>
                <a:latin typeface="Frutiger 45 Light" pitchFamily="34" charset="0"/>
              </a:rPr>
              <a:t>Prof. </a:t>
            </a:r>
            <a:r>
              <a:rPr lang="de-DE" sz="1200" b="1" dirty="0">
                <a:solidFill>
                  <a:srgbClr val="000000"/>
                </a:solidFill>
                <a:latin typeface="Frutiger 45 Light" pitchFamily="34" charset="0"/>
              </a:rPr>
              <a:t>(Univ. </a:t>
            </a:r>
            <a:r>
              <a:rPr lang="de-DE" sz="1200" b="1" dirty="0" err="1">
                <a:solidFill>
                  <a:srgbClr val="000000"/>
                </a:solidFill>
                <a:latin typeface="Frutiger 45 Light" pitchFamily="34" charset="0"/>
              </a:rPr>
              <a:t>Stellenbosch</a:t>
            </a:r>
            <a:r>
              <a:rPr lang="de-DE" sz="1200" b="1" dirty="0">
                <a:solidFill>
                  <a:srgbClr val="000000"/>
                </a:solidFill>
                <a:latin typeface="Frutiger 45 Light" pitchFamily="34" charset="0"/>
              </a:rPr>
              <a:t>)</a:t>
            </a:r>
            <a:r>
              <a:rPr lang="de-DE" sz="1400" b="1" dirty="0">
                <a:solidFill>
                  <a:srgbClr val="000000"/>
                </a:solidFill>
                <a:latin typeface="Frutiger 45 Light" pitchFamily="34" charset="0"/>
              </a:rPr>
              <a:t> </a:t>
            </a:r>
            <a:r>
              <a:rPr lang="de-DE" sz="1400" b="1" dirty="0" smtClean="0">
                <a:solidFill>
                  <a:srgbClr val="000000"/>
                </a:solidFill>
                <a:latin typeface="Frutiger 45 Light" pitchFamily="34" charset="0"/>
              </a:rPr>
              <a:t/>
            </a:r>
            <a:br>
              <a:rPr lang="de-DE" sz="1400" b="1" dirty="0" smtClean="0">
                <a:solidFill>
                  <a:srgbClr val="000000"/>
                </a:solidFill>
                <a:latin typeface="Frutiger 45 Light" pitchFamily="34" charset="0"/>
              </a:rPr>
            </a:br>
            <a:r>
              <a:rPr lang="de-DE" sz="1400" b="1" dirty="0" smtClean="0">
                <a:solidFill>
                  <a:srgbClr val="000000"/>
                </a:solidFill>
                <a:latin typeface="Frutiger 45 Light" pitchFamily="34" charset="0"/>
              </a:rPr>
              <a:t>Dr. </a:t>
            </a:r>
            <a:r>
              <a:rPr lang="de-DE" sz="1400" b="1" dirty="0">
                <a:solidFill>
                  <a:srgbClr val="000000"/>
                </a:solidFill>
                <a:latin typeface="Frutiger 45 Light" pitchFamily="34" charset="0"/>
              </a:rPr>
              <a:t>Alfred </a:t>
            </a:r>
            <a:r>
              <a:rPr lang="de-DE" sz="1400" b="1" dirty="0" err="1">
                <a:solidFill>
                  <a:srgbClr val="000000"/>
                </a:solidFill>
                <a:latin typeface="Frutiger 45 Light" pitchFamily="34" charset="0"/>
              </a:rPr>
              <a:t>Gossner</a:t>
            </a:r>
            <a:endParaRPr lang="de-DE" sz="1400" b="1" dirty="0">
              <a:solidFill>
                <a:srgbClr val="000000"/>
              </a:solidFill>
              <a:latin typeface="Frutiger 45 Light" pitchFamily="34" charset="0"/>
            </a:endParaRPr>
          </a:p>
          <a:p>
            <a:pPr eaLnBrk="0" hangingPunct="0">
              <a:lnSpc>
                <a:spcPct val="110000"/>
              </a:lnSpc>
              <a:spcBef>
                <a:spcPct val="30000"/>
              </a:spcBef>
              <a:buFontTx/>
              <a:buNone/>
            </a:pPr>
            <a:r>
              <a:rPr lang="en-US" sz="1400" dirty="0" err="1">
                <a:solidFill>
                  <a:srgbClr val="5F5F5F"/>
                </a:solidFill>
                <a:latin typeface="Frutiger 55 Roman" pitchFamily="34" charset="0"/>
              </a:rPr>
              <a:t>Vorstand</a:t>
            </a:r>
            <a:r>
              <a:rPr lang="en-US" sz="1400" dirty="0">
                <a:solidFill>
                  <a:srgbClr val="5F5F5F"/>
                </a:solidFill>
                <a:latin typeface="Frutiger 55 Roman" pitchFamily="34" charset="0"/>
              </a:rPr>
              <a:t> </a:t>
            </a:r>
            <a:r>
              <a:rPr lang="en-US" sz="1400" dirty="0" smtClean="0">
                <a:solidFill>
                  <a:srgbClr val="5F5F5F"/>
                </a:solidFill>
                <a:latin typeface="Frutiger 55 Roman" pitchFamily="34" charset="0"/>
              </a:rPr>
              <a:t/>
            </a:r>
            <a:br>
              <a:rPr lang="en-US" sz="1400" dirty="0" smtClean="0">
                <a:solidFill>
                  <a:srgbClr val="5F5F5F"/>
                </a:solidFill>
                <a:latin typeface="Frutiger 55 Roman" pitchFamily="34" charset="0"/>
              </a:rPr>
            </a:br>
            <a:r>
              <a:rPr lang="en-US" sz="1400" dirty="0" err="1" smtClean="0">
                <a:solidFill>
                  <a:srgbClr val="5F5F5F"/>
                </a:solidFill>
                <a:latin typeface="Frutiger 55 Roman" pitchFamily="34" charset="0"/>
              </a:rPr>
              <a:t>Finanzen</a:t>
            </a:r>
            <a:r>
              <a:rPr lang="en-US" sz="1400" dirty="0">
                <a:solidFill>
                  <a:srgbClr val="5F5F5F"/>
                </a:solidFill>
                <a:latin typeface="Frutiger 55 Roman" pitchFamily="34" charset="0"/>
              </a:rPr>
              <a:t>, </a:t>
            </a:r>
            <a:r>
              <a:rPr lang="en-US" sz="1400" dirty="0" smtClean="0">
                <a:solidFill>
                  <a:srgbClr val="5F5F5F"/>
                </a:solidFill>
                <a:latin typeface="Frutiger 55 Roman" pitchFamily="34" charset="0"/>
              </a:rPr>
              <a:t>Controlling</a:t>
            </a:r>
            <a:br>
              <a:rPr lang="en-US" sz="1400" dirty="0" smtClean="0">
                <a:solidFill>
                  <a:srgbClr val="5F5F5F"/>
                </a:solidFill>
                <a:latin typeface="Frutiger 55 Roman" pitchFamily="34" charset="0"/>
              </a:rPr>
            </a:br>
            <a:r>
              <a:rPr lang="en-US" sz="1400" dirty="0" smtClean="0">
                <a:solidFill>
                  <a:srgbClr val="5F5F5F"/>
                </a:solidFill>
                <a:latin typeface="Frutiger 55 Roman" pitchFamily="34" charset="0"/>
              </a:rPr>
              <a:t>und IT</a:t>
            </a:r>
            <a:endParaRPr lang="en-US" sz="1400" dirty="0">
              <a:solidFill>
                <a:srgbClr val="5F5F5F"/>
              </a:solidFill>
              <a:latin typeface="Frutiger 55 Roman" pitchFamily="34" charset="0"/>
            </a:endParaRPr>
          </a:p>
        </p:txBody>
      </p:sp>
      <p:sp>
        <p:nvSpPr>
          <p:cNvPr id="15" name="Text Box 13"/>
          <p:cNvSpPr txBox="1">
            <a:spLocks noChangeArrowheads="1"/>
          </p:cNvSpPr>
          <p:nvPr/>
        </p:nvSpPr>
        <p:spPr bwMode="auto">
          <a:xfrm>
            <a:off x="3339286" y="3357449"/>
            <a:ext cx="2429805" cy="123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661988">
              <a:spcAft>
                <a:spcPct val="0"/>
              </a:spcAft>
              <a:tabLst>
                <a:tab pos="246063" algn="l"/>
                <a:tab pos="495300" algn="l"/>
                <a:tab pos="2808288" algn="l"/>
                <a:tab pos="3054350" algn="l"/>
                <a:tab pos="3303588" algn="l"/>
              </a:tabLst>
              <a:defRPr>
                <a:solidFill>
                  <a:schemeClr val="tx1"/>
                </a:solidFill>
                <a:latin typeface="Arial" pitchFamily="34" charset="0"/>
              </a:defRPr>
            </a:lvl1pPr>
            <a:lvl2pPr marL="549275" defTabSz="661988">
              <a:spcAft>
                <a:spcPct val="0"/>
              </a:spcAft>
              <a:tabLst>
                <a:tab pos="246063" algn="l"/>
                <a:tab pos="495300" algn="l"/>
                <a:tab pos="2808288" algn="l"/>
                <a:tab pos="3054350" algn="l"/>
                <a:tab pos="3303588" algn="l"/>
              </a:tabLst>
              <a:defRPr>
                <a:solidFill>
                  <a:schemeClr val="tx1"/>
                </a:solidFill>
                <a:latin typeface="Arial" pitchFamily="34" charset="0"/>
              </a:defRPr>
            </a:lvl2pPr>
            <a:lvl3pPr marL="1096963" defTabSz="661988">
              <a:spcAft>
                <a:spcPct val="0"/>
              </a:spcAft>
              <a:tabLst>
                <a:tab pos="246063" algn="l"/>
                <a:tab pos="495300" algn="l"/>
                <a:tab pos="2808288" algn="l"/>
                <a:tab pos="3054350" algn="l"/>
                <a:tab pos="3303588" algn="l"/>
              </a:tabLst>
              <a:defRPr>
                <a:solidFill>
                  <a:schemeClr val="tx1"/>
                </a:solidFill>
                <a:latin typeface="Arial" pitchFamily="34" charset="0"/>
              </a:defRPr>
            </a:lvl3pPr>
            <a:lvl4pPr marL="1646238" defTabSz="661988">
              <a:spcAft>
                <a:spcPct val="0"/>
              </a:spcAft>
              <a:tabLst>
                <a:tab pos="246063" algn="l"/>
                <a:tab pos="495300" algn="l"/>
                <a:tab pos="2808288" algn="l"/>
                <a:tab pos="3054350" algn="l"/>
                <a:tab pos="3303588" algn="l"/>
              </a:tabLst>
              <a:defRPr>
                <a:solidFill>
                  <a:schemeClr val="tx1"/>
                </a:solidFill>
                <a:latin typeface="Arial" pitchFamily="34" charset="0"/>
              </a:defRPr>
            </a:lvl4pPr>
            <a:lvl5pPr marL="2195513" defTabSz="661988">
              <a:spcAft>
                <a:spcPct val="0"/>
              </a:spcAft>
              <a:tabLst>
                <a:tab pos="246063" algn="l"/>
                <a:tab pos="495300" algn="l"/>
                <a:tab pos="2808288" algn="l"/>
                <a:tab pos="3054350" algn="l"/>
                <a:tab pos="3303588" algn="l"/>
              </a:tabLst>
              <a:defRPr>
                <a:solidFill>
                  <a:schemeClr val="tx1"/>
                </a:solidFill>
                <a:latin typeface="Arial" pitchFamily="34" charset="0"/>
              </a:defRPr>
            </a:lvl5pPr>
            <a:lvl6pPr marL="26527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6pPr>
            <a:lvl7pPr marL="31099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7pPr>
            <a:lvl8pPr marL="35671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8pPr>
            <a:lvl9pPr marL="4024313" defTabSz="661988" fontAlgn="base">
              <a:spcBef>
                <a:spcPct val="0"/>
              </a:spcBef>
              <a:spcAft>
                <a:spcPct val="0"/>
              </a:spcAft>
              <a:tabLst>
                <a:tab pos="246063" algn="l"/>
                <a:tab pos="495300" algn="l"/>
                <a:tab pos="2808288" algn="l"/>
                <a:tab pos="3054350" algn="l"/>
                <a:tab pos="3303588" algn="l"/>
              </a:tabLst>
              <a:defRPr>
                <a:solidFill>
                  <a:schemeClr val="tx1"/>
                </a:solidFill>
                <a:latin typeface="Arial" pitchFamily="34" charset="0"/>
              </a:defRPr>
            </a:lvl9pPr>
          </a:lstStyle>
          <a:p>
            <a:pPr eaLnBrk="0" hangingPunct="0">
              <a:lnSpc>
                <a:spcPct val="110000"/>
              </a:lnSpc>
              <a:spcBef>
                <a:spcPct val="30000"/>
              </a:spcBef>
              <a:buFontTx/>
              <a:buNone/>
            </a:pPr>
            <a:r>
              <a:rPr lang="de-DE" sz="1400" b="1" dirty="0" smtClean="0">
                <a:solidFill>
                  <a:srgbClr val="000000"/>
                </a:solidFill>
                <a:latin typeface="Frutiger 45 Light" pitchFamily="34" charset="0"/>
              </a:rPr>
              <a:t>Prof. Dr</a:t>
            </a:r>
            <a:r>
              <a:rPr lang="de-DE" sz="1400" b="1" dirty="0">
                <a:solidFill>
                  <a:srgbClr val="000000"/>
                </a:solidFill>
                <a:latin typeface="Frutiger 45 Light" pitchFamily="34" charset="0"/>
              </a:rPr>
              <a:t>. </a:t>
            </a:r>
            <a:r>
              <a:rPr lang="de-DE" sz="1400" b="1" dirty="0" smtClean="0">
                <a:solidFill>
                  <a:srgbClr val="000000"/>
                </a:solidFill>
                <a:latin typeface="Frutiger 45 Light" pitchFamily="34" charset="0"/>
              </a:rPr>
              <a:t/>
            </a:r>
            <a:br>
              <a:rPr lang="de-DE" sz="1400" b="1" dirty="0" smtClean="0">
                <a:solidFill>
                  <a:srgbClr val="000000"/>
                </a:solidFill>
                <a:latin typeface="Frutiger 45 Light" pitchFamily="34" charset="0"/>
              </a:rPr>
            </a:br>
            <a:r>
              <a:rPr lang="de-DE" sz="1400" b="1" dirty="0" smtClean="0">
                <a:solidFill>
                  <a:srgbClr val="000000"/>
                </a:solidFill>
                <a:latin typeface="Frutiger 45 Light" pitchFamily="34" charset="0"/>
              </a:rPr>
              <a:t>Alexander Kurz</a:t>
            </a:r>
            <a:endParaRPr lang="de-DE" sz="1400" b="1" dirty="0">
              <a:solidFill>
                <a:srgbClr val="000000"/>
              </a:solidFill>
              <a:latin typeface="Frutiger 45 Light" pitchFamily="34" charset="0"/>
            </a:endParaRPr>
          </a:p>
          <a:p>
            <a:pPr eaLnBrk="0" hangingPunct="0">
              <a:lnSpc>
                <a:spcPct val="110000"/>
              </a:lnSpc>
              <a:spcBef>
                <a:spcPct val="30000"/>
              </a:spcBef>
              <a:buFontTx/>
              <a:buNone/>
            </a:pPr>
            <a:r>
              <a:rPr lang="de-DE" sz="1400" dirty="0" smtClean="0">
                <a:solidFill>
                  <a:srgbClr val="5F5F5F"/>
                </a:solidFill>
                <a:latin typeface="Frutiger 55 Roman" pitchFamily="34" charset="0"/>
              </a:rPr>
              <a:t>Vorstand </a:t>
            </a:r>
            <a:br>
              <a:rPr lang="de-DE" sz="1400" dirty="0" smtClean="0">
                <a:solidFill>
                  <a:srgbClr val="5F5F5F"/>
                </a:solidFill>
                <a:latin typeface="Frutiger 55 Roman" pitchFamily="34" charset="0"/>
              </a:rPr>
            </a:br>
            <a:r>
              <a:rPr lang="de-DE" sz="1400" dirty="0" smtClean="0">
                <a:solidFill>
                  <a:srgbClr val="5F5F5F"/>
                </a:solidFill>
                <a:latin typeface="Frutiger 55 Roman" pitchFamily="34" charset="0"/>
              </a:rPr>
              <a:t>Personal</a:t>
            </a:r>
            <a:r>
              <a:rPr lang="de-DE" sz="1400" dirty="0">
                <a:solidFill>
                  <a:srgbClr val="5F5F5F"/>
                </a:solidFill>
                <a:latin typeface="Frutiger 55 Roman" pitchFamily="34" charset="0"/>
              </a:rPr>
              <a:t>, Recht und </a:t>
            </a:r>
            <a:r>
              <a:rPr lang="de-DE" sz="1400" dirty="0" smtClean="0">
                <a:solidFill>
                  <a:srgbClr val="5F5F5F"/>
                </a:solidFill>
                <a:latin typeface="Frutiger 55 Roman" pitchFamily="34" charset="0"/>
              </a:rPr>
              <a:t>Verwertung</a:t>
            </a:r>
            <a:endParaRPr lang="de-DE" sz="1400" dirty="0">
              <a:solidFill>
                <a:srgbClr val="5F5F5F"/>
              </a:solidFill>
              <a:latin typeface="Frutiger 55 Roman" pitchFamily="34" charset="0"/>
            </a:endParaRPr>
          </a:p>
        </p:txBody>
      </p:sp>
      <p:grpSp>
        <p:nvGrpSpPr>
          <p:cNvPr id="5" name="Gruppieren 4"/>
          <p:cNvGrpSpPr/>
          <p:nvPr/>
        </p:nvGrpSpPr>
        <p:grpSpPr>
          <a:xfrm>
            <a:off x="454025" y="1144588"/>
            <a:ext cx="8229600" cy="2072473"/>
            <a:chOff x="454025" y="1144588"/>
            <a:chExt cx="8229600" cy="2072473"/>
          </a:xfrm>
        </p:grpSpPr>
        <p:sp>
          <p:nvSpPr>
            <p:cNvPr id="16" name="Line 10"/>
            <p:cNvSpPr>
              <a:spLocks noChangeShapeType="1"/>
            </p:cNvSpPr>
            <p:nvPr/>
          </p:nvSpPr>
          <p:spPr bwMode="auto">
            <a:xfrm>
              <a:off x="460375" y="1144588"/>
              <a:ext cx="822325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
          <p:nvSpPr>
            <p:cNvPr id="17" name="Line 11"/>
            <p:cNvSpPr>
              <a:spLocks noChangeShapeType="1"/>
            </p:cNvSpPr>
            <p:nvPr/>
          </p:nvSpPr>
          <p:spPr bwMode="auto">
            <a:xfrm>
              <a:off x="454025" y="3217061"/>
              <a:ext cx="822325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pic>
          <p:nvPicPr>
            <p:cNvPr id="19" name="Grafik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39286" y="1245970"/>
              <a:ext cx="2445284" cy="1837724"/>
            </a:xfrm>
            <a:prstGeom prst="rect">
              <a:avLst/>
            </a:prstGeom>
          </p:spPr>
        </p:pic>
        <p:pic>
          <p:nvPicPr>
            <p:cNvPr id="22" name="Grafik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7131" y="1245970"/>
              <a:ext cx="2460144" cy="1848892"/>
            </a:xfrm>
            <a:prstGeom prst="rect">
              <a:avLst/>
            </a:prstGeom>
          </p:spPr>
        </p:pic>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951" y="1245970"/>
              <a:ext cx="2446774" cy="1852231"/>
            </a:xfrm>
            <a:prstGeom prst="rect">
              <a:avLst/>
            </a:prstGeom>
          </p:spPr>
        </p:pic>
      </p:grpSp>
    </p:spTree>
    <p:extLst>
      <p:ext uri="{BB962C8B-B14F-4D97-AF65-F5344CB8AC3E}">
        <p14:creationId xmlns:p14="http://schemas.microsoft.com/office/powerpoint/2010/main" val="1073209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66725" y="1208345"/>
            <a:ext cx="8208000" cy="1008140"/>
          </a:xfrm>
        </p:spPr>
        <p:txBody>
          <a:bodyPr/>
          <a:lstStyle/>
          <a:p>
            <a:pPr algn="ctr"/>
            <a:r>
              <a:rPr lang="az-Cyrl-AZ" sz="2800" kern="1200" dirty="0">
                <a:solidFill>
                  <a:srgbClr val="00AA94"/>
                </a:solidFill>
              </a:rPr>
              <a:t>Исследовательские направления Общества </a:t>
            </a:r>
            <a:r>
              <a:rPr lang="az-Cyrl-AZ" sz="2800" kern="1200" dirty="0" smtClean="0">
                <a:solidFill>
                  <a:srgbClr val="00AA94"/>
                </a:solidFill>
              </a:rPr>
              <a:t>Фраунгофер</a:t>
            </a:r>
            <a:r>
              <a:rPr lang="de-DE" sz="2800" kern="1200" dirty="0" smtClean="0">
                <a:solidFill>
                  <a:srgbClr val="00AA94"/>
                </a:solidFill>
              </a:rPr>
              <a:t/>
            </a:r>
            <a:br>
              <a:rPr lang="de-DE" sz="2800" kern="1200" dirty="0" smtClean="0">
                <a:solidFill>
                  <a:srgbClr val="00AA94"/>
                </a:solidFill>
              </a:rPr>
            </a:br>
            <a:r>
              <a:rPr lang="de-DE" sz="2400" b="0" dirty="0" smtClean="0"/>
              <a:t>Forschungsfelder</a:t>
            </a:r>
            <a:endParaRPr lang="de-DE" sz="2400" kern="1200" dirty="0">
              <a:solidFill>
                <a:srgbClr val="00AA94"/>
              </a:solidFill>
            </a:endParaRPr>
          </a:p>
        </p:txBody>
      </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3256"/>
          <a:stretch/>
        </p:blipFill>
        <p:spPr bwMode="auto">
          <a:xfrm>
            <a:off x="463550" y="4885227"/>
            <a:ext cx="8224838" cy="118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991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460375" y="2770188"/>
            <a:ext cx="8223250"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Aft>
                <a:spcPct val="0"/>
              </a:spcAft>
              <a:defRPr>
                <a:solidFill>
                  <a:schemeClr val="tx1"/>
                </a:solidFill>
                <a:latin typeface="Arial" charset="0"/>
              </a:defRPr>
            </a:lvl1pPr>
            <a:lvl2pPr marL="354013" indent="-352425">
              <a:spcAft>
                <a:spcPct val="0"/>
              </a:spcAft>
              <a:defRPr>
                <a:solidFill>
                  <a:schemeClr val="tx1"/>
                </a:solidFill>
                <a:latin typeface="Arial" charset="0"/>
              </a:defRPr>
            </a:lvl2pPr>
            <a:lvl3pPr marL="722313" indent="-366713">
              <a:spcAft>
                <a:spcPct val="0"/>
              </a:spcAft>
              <a:defRPr>
                <a:solidFill>
                  <a:schemeClr val="tx1"/>
                </a:solidFill>
                <a:latin typeface="Arial" charset="0"/>
              </a:defRPr>
            </a:lvl3pPr>
            <a:lvl4pPr marL="1069975" indent="-346075">
              <a:spcAft>
                <a:spcPct val="0"/>
              </a:spcAft>
              <a:defRPr>
                <a:solidFill>
                  <a:schemeClr val="tx1"/>
                </a:solidFill>
                <a:latin typeface="Arial" charset="0"/>
              </a:defRPr>
            </a:lvl4pPr>
            <a:lvl5pPr marL="1430338" indent="-358775">
              <a:spcAft>
                <a:spcPct val="0"/>
              </a:spcAft>
              <a:defRPr>
                <a:solidFill>
                  <a:schemeClr val="tx1"/>
                </a:solidFill>
                <a:latin typeface="Arial" charset="0"/>
              </a:defRPr>
            </a:lvl5pPr>
            <a:lvl6pPr marL="1887538" indent="-358775" fontAlgn="base">
              <a:spcBef>
                <a:spcPct val="0"/>
              </a:spcBef>
              <a:spcAft>
                <a:spcPct val="0"/>
              </a:spcAft>
              <a:defRPr>
                <a:solidFill>
                  <a:schemeClr val="tx1"/>
                </a:solidFill>
                <a:latin typeface="Arial" charset="0"/>
              </a:defRPr>
            </a:lvl6pPr>
            <a:lvl7pPr marL="2344738" indent="-358775" fontAlgn="base">
              <a:spcBef>
                <a:spcPct val="0"/>
              </a:spcBef>
              <a:spcAft>
                <a:spcPct val="0"/>
              </a:spcAft>
              <a:defRPr>
                <a:solidFill>
                  <a:schemeClr val="tx1"/>
                </a:solidFill>
                <a:latin typeface="Arial" charset="0"/>
              </a:defRPr>
            </a:lvl7pPr>
            <a:lvl8pPr marL="2801938" indent="-358775" fontAlgn="base">
              <a:spcBef>
                <a:spcPct val="0"/>
              </a:spcBef>
              <a:spcAft>
                <a:spcPct val="0"/>
              </a:spcAft>
              <a:defRPr>
                <a:solidFill>
                  <a:schemeClr val="tx1"/>
                </a:solidFill>
                <a:latin typeface="Arial" charset="0"/>
              </a:defRPr>
            </a:lvl8pPr>
            <a:lvl9pPr marL="3259138" indent="-358775" fontAlgn="base">
              <a:spcBef>
                <a:spcPct val="0"/>
              </a:spcBef>
              <a:spcAft>
                <a:spcPct val="0"/>
              </a:spcAft>
              <a:defRPr>
                <a:solidFill>
                  <a:schemeClr val="tx1"/>
                </a:solidFill>
                <a:latin typeface="Arial" charset="0"/>
              </a:defRPr>
            </a:lvl9pPr>
          </a:lstStyle>
          <a:p>
            <a:pPr lvl="1">
              <a:spcAft>
                <a:spcPct val="40000"/>
              </a:spcAft>
              <a:buClr>
                <a:schemeClr val="tx2"/>
              </a:buClr>
              <a:buFont typeface="Wingdings" pitchFamily="2" charset="2"/>
              <a:buChar char="n"/>
            </a:pPr>
            <a:r>
              <a:rPr lang="de-DE" dirty="0">
                <a:latin typeface="Frutiger LT Com 55 Roman" pitchFamily="34" charset="0"/>
              </a:rPr>
              <a:t>IUK-Technologie</a:t>
            </a:r>
          </a:p>
          <a:p>
            <a:pPr lvl="1">
              <a:spcAft>
                <a:spcPct val="40000"/>
              </a:spcAft>
              <a:buClr>
                <a:schemeClr val="tx2"/>
              </a:buClr>
              <a:buFont typeface="Wingdings" pitchFamily="2" charset="2"/>
              <a:buChar char="n"/>
            </a:pPr>
            <a:r>
              <a:rPr lang="de-DE" dirty="0">
                <a:latin typeface="Frutiger LT Com 55 Roman" pitchFamily="34" charset="0"/>
              </a:rPr>
              <a:t>Life </a:t>
            </a:r>
            <a:r>
              <a:rPr lang="de-DE" dirty="0" err="1">
                <a:latin typeface="Frutiger LT Com 55 Roman" pitchFamily="34" charset="0"/>
              </a:rPr>
              <a:t>Sciences</a:t>
            </a:r>
            <a:endParaRPr lang="de-DE" dirty="0">
              <a:latin typeface="Frutiger LT Com 55 Roman" pitchFamily="34" charset="0"/>
            </a:endParaRPr>
          </a:p>
          <a:p>
            <a:pPr lvl="1">
              <a:spcAft>
                <a:spcPct val="40000"/>
              </a:spcAft>
              <a:buClr>
                <a:schemeClr val="tx2"/>
              </a:buClr>
              <a:buFont typeface="Wingdings" pitchFamily="2" charset="2"/>
              <a:buChar char="n"/>
            </a:pPr>
            <a:r>
              <a:rPr lang="de-DE" dirty="0">
                <a:latin typeface="Frutiger LT Com 55 Roman" pitchFamily="34" charset="0"/>
              </a:rPr>
              <a:t>Light &amp; </a:t>
            </a:r>
            <a:r>
              <a:rPr lang="de-DE" dirty="0" err="1">
                <a:latin typeface="Frutiger LT Com 55 Roman" pitchFamily="34" charset="0"/>
              </a:rPr>
              <a:t>Surfaces</a:t>
            </a:r>
            <a:r>
              <a:rPr lang="de-DE" dirty="0">
                <a:latin typeface="Frutiger LT Com 55 Roman" pitchFamily="34" charset="0"/>
              </a:rPr>
              <a:t> </a:t>
            </a:r>
          </a:p>
          <a:p>
            <a:pPr lvl="1">
              <a:spcAft>
                <a:spcPct val="40000"/>
              </a:spcAft>
              <a:buClr>
                <a:schemeClr val="tx2"/>
              </a:buClr>
              <a:buFont typeface="Wingdings" pitchFamily="2" charset="2"/>
              <a:buChar char="n"/>
            </a:pPr>
            <a:r>
              <a:rPr lang="de-DE" dirty="0">
                <a:latin typeface="Frutiger LT Com 55 Roman" pitchFamily="34" charset="0"/>
              </a:rPr>
              <a:t>Mikroelektronik</a:t>
            </a:r>
          </a:p>
          <a:p>
            <a:pPr lvl="1">
              <a:spcAft>
                <a:spcPct val="40000"/>
              </a:spcAft>
              <a:buClr>
                <a:schemeClr val="tx2"/>
              </a:buClr>
              <a:buFont typeface="Wingdings" pitchFamily="2" charset="2"/>
              <a:buChar char="n"/>
            </a:pPr>
            <a:r>
              <a:rPr lang="de-DE" dirty="0">
                <a:latin typeface="Frutiger LT Com 55 Roman" pitchFamily="34" charset="0"/>
              </a:rPr>
              <a:t>Produktion </a:t>
            </a:r>
          </a:p>
          <a:p>
            <a:pPr lvl="1">
              <a:spcAft>
                <a:spcPct val="40000"/>
              </a:spcAft>
              <a:buClr>
                <a:schemeClr val="tx2"/>
              </a:buClr>
              <a:buFont typeface="Wingdings" pitchFamily="2" charset="2"/>
              <a:buChar char="n"/>
            </a:pPr>
            <a:r>
              <a:rPr lang="de-DE" dirty="0">
                <a:latin typeface="Frutiger LT Com 55 Roman" pitchFamily="34" charset="0"/>
              </a:rPr>
              <a:t>Werkstoffe, Bauteile – MATERIALS</a:t>
            </a:r>
          </a:p>
          <a:p>
            <a:pPr lvl="1">
              <a:spcAft>
                <a:spcPct val="40000"/>
              </a:spcAft>
              <a:buClr>
                <a:schemeClr val="tx2"/>
              </a:buClr>
              <a:buFont typeface="Wingdings" pitchFamily="2" charset="2"/>
              <a:buChar char="n"/>
            </a:pPr>
            <a:r>
              <a:rPr lang="de-DE" dirty="0">
                <a:latin typeface="Frutiger LT Com 55 Roman" pitchFamily="34" charset="0"/>
              </a:rPr>
              <a:t>Verteidigungs- und Sicherheitsforschung VVS</a:t>
            </a:r>
          </a:p>
        </p:txBody>
      </p:sp>
      <p:sp>
        <p:nvSpPr>
          <p:cNvPr id="107534" name="Rectangle 14"/>
          <p:cNvSpPr>
            <a:spLocks noGrp="1" noChangeArrowheads="1"/>
          </p:cNvSpPr>
          <p:nvPr>
            <p:ph type="title"/>
          </p:nvPr>
        </p:nvSpPr>
        <p:spPr/>
        <p:txBody>
          <a:bodyPr/>
          <a:lstStyle/>
          <a:p>
            <a:r>
              <a:rPr lang="de-DE"/>
              <a:t>Fraunhofer-Institutsverbünde</a:t>
            </a:r>
            <a:br>
              <a:rPr lang="de-DE"/>
            </a:br>
            <a:r>
              <a:rPr lang="de-DE" b="0"/>
              <a:t/>
            </a:r>
            <a:br>
              <a:rPr lang="de-DE" b="0"/>
            </a:br>
            <a:endParaRPr lang="de-DE" b="0"/>
          </a:p>
        </p:txBody>
      </p:sp>
      <p:grpSp>
        <p:nvGrpSpPr>
          <p:cNvPr id="21" name="Gruppieren 20"/>
          <p:cNvGrpSpPr/>
          <p:nvPr/>
        </p:nvGrpSpPr>
        <p:grpSpPr>
          <a:xfrm>
            <a:off x="447675" y="1436261"/>
            <a:ext cx="8223250" cy="1065212"/>
            <a:chOff x="447675" y="1436261"/>
            <a:chExt cx="8223250" cy="1065212"/>
          </a:xfrm>
        </p:grpSpPr>
        <p:grpSp>
          <p:nvGrpSpPr>
            <p:cNvPr id="22" name="Gruppieren 21"/>
            <p:cNvGrpSpPr/>
            <p:nvPr/>
          </p:nvGrpSpPr>
          <p:grpSpPr>
            <a:xfrm>
              <a:off x="447675" y="1436261"/>
              <a:ext cx="8223250" cy="1065212"/>
              <a:chOff x="447675" y="1436261"/>
              <a:chExt cx="8223250" cy="1065212"/>
            </a:xfrm>
          </p:grpSpPr>
          <p:sp>
            <p:nvSpPr>
              <p:cNvPr id="24" name="Line 5"/>
              <p:cNvSpPr>
                <a:spLocks noChangeShapeType="1"/>
              </p:cNvSpPr>
              <p:nvPr/>
            </p:nvSpPr>
            <p:spPr bwMode="auto">
              <a:xfrm>
                <a:off x="447675" y="1436261"/>
                <a:ext cx="8223250"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5" name="Line 12"/>
              <p:cNvSpPr>
                <a:spLocks noChangeShapeType="1"/>
              </p:cNvSpPr>
              <p:nvPr/>
            </p:nvSpPr>
            <p:spPr bwMode="auto">
              <a:xfrm>
                <a:off x="447675" y="2501473"/>
                <a:ext cx="8223250"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pic>
            <p:nvPicPr>
              <p:cNvPr id="26" name="Grafik 25"/>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454025" y="1585711"/>
                <a:ext cx="1076400" cy="756000"/>
              </a:xfrm>
              <a:prstGeom prst="rect">
                <a:avLst/>
              </a:prstGeom>
            </p:spPr>
          </p:pic>
          <p:pic>
            <p:nvPicPr>
              <p:cNvPr id="27" name="Grafik 26"/>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1633414" y="1585711"/>
                <a:ext cx="1076400" cy="756000"/>
              </a:xfrm>
              <a:prstGeom prst="rect">
                <a:avLst/>
              </a:prstGeom>
            </p:spPr>
          </p:pic>
          <p:pic>
            <p:nvPicPr>
              <p:cNvPr id="28" name="Grafik 2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12803" y="1585711"/>
                <a:ext cx="1076741" cy="756000"/>
              </a:xfrm>
              <a:prstGeom prst="rect">
                <a:avLst/>
              </a:prstGeom>
            </p:spPr>
          </p:pic>
          <p:pic>
            <p:nvPicPr>
              <p:cNvPr id="29" name="Grafik 28"/>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5229397" y="1585711"/>
                <a:ext cx="1076400" cy="774228"/>
              </a:xfrm>
              <a:prstGeom prst="rect">
                <a:avLst/>
              </a:prstGeom>
            </p:spPr>
          </p:pic>
          <p:pic>
            <p:nvPicPr>
              <p:cNvPr id="30" name="Grafik 29"/>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6408786" y="1585711"/>
                <a:ext cx="1076400" cy="756000"/>
              </a:xfrm>
              <a:prstGeom prst="rect">
                <a:avLst/>
              </a:prstGeom>
            </p:spPr>
          </p:pic>
          <p:pic>
            <p:nvPicPr>
              <p:cNvPr id="31" name="Grafik 30"/>
              <p:cNvPicPr>
                <a:picLocks/>
              </p:cNvPicPr>
              <p:nvPr/>
            </p:nvPicPr>
            <p:blipFill rotWithShape="1">
              <a:blip r:embed="rId8" cstate="screen">
                <a:extLst>
                  <a:ext uri="{28A0092B-C50C-407E-A947-70E740481C1C}">
                    <a14:useLocalDpi xmlns:a14="http://schemas.microsoft.com/office/drawing/2010/main"/>
                  </a:ext>
                </a:extLst>
              </a:blip>
              <a:srcRect/>
              <a:stretch/>
            </p:blipFill>
            <p:spPr>
              <a:xfrm>
                <a:off x="7588175" y="1585711"/>
                <a:ext cx="1076400" cy="756000"/>
              </a:xfrm>
              <a:prstGeom prst="rect">
                <a:avLst/>
              </a:prstGeom>
            </p:spPr>
          </p:pic>
        </p:grpSp>
        <p:pic>
          <p:nvPicPr>
            <p:cNvPr id="23" name="Grafik 2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92533" y="1585711"/>
              <a:ext cx="1133875" cy="756000"/>
            </a:xfrm>
            <a:prstGeom prst="rect">
              <a:avLst/>
            </a:prstGeom>
          </p:spPr>
        </p:pic>
      </p:grpSp>
    </p:spTree>
    <p:extLst>
      <p:ext uri="{BB962C8B-B14F-4D97-AF65-F5344CB8AC3E}">
        <p14:creationId xmlns:p14="http://schemas.microsoft.com/office/powerpoint/2010/main" val="4284339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unhofer Master">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Fraunhofer Master">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ndarddesign">
  <a:themeElements>
    <a:clrScheme name="">
      <a:dk1>
        <a:srgbClr val="000000"/>
      </a:dk1>
      <a:lt1>
        <a:srgbClr val="FFFFFF"/>
      </a:lt1>
      <a:dk2>
        <a:srgbClr val="179C7D"/>
      </a:dk2>
      <a:lt2>
        <a:srgbClr val="A8AFAF"/>
      </a:lt2>
      <a:accent1>
        <a:srgbClr val="EB6A0A"/>
      </a:accent1>
      <a:accent2>
        <a:srgbClr val="006E92"/>
      </a:accent2>
      <a:accent3>
        <a:srgbClr val="FFFFFF"/>
      </a:accent3>
      <a:accent4>
        <a:srgbClr val="000000"/>
      </a:accent4>
      <a:accent5>
        <a:srgbClr val="F3B9AA"/>
      </a:accent5>
      <a:accent6>
        <a:srgbClr val="006384"/>
      </a:accent6>
      <a:hlink>
        <a:srgbClr val="25BAE2"/>
      </a:hlink>
      <a:folHlink>
        <a:srgbClr val="B1C800"/>
      </a:folHlink>
    </a:clrScheme>
    <a:fontScheme name="Standarddesign">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Standarddesign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Fraunhofer Master">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Fraunhofer Master">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3047</Words>
  <Application>Microsoft Office PowerPoint</Application>
  <PresentationFormat>Экран (4:3)</PresentationFormat>
  <Paragraphs>463</Paragraphs>
  <Slides>39</Slides>
  <Notes>18</Notes>
  <HiddenSlides>0</HiddenSlides>
  <MMClips>0</MMClips>
  <ScaleCrop>false</ScaleCrop>
  <HeadingPairs>
    <vt:vector size="4" baseType="variant">
      <vt:variant>
        <vt:lpstr>Тема</vt:lpstr>
      </vt:variant>
      <vt:variant>
        <vt:i4>5</vt:i4>
      </vt:variant>
      <vt:variant>
        <vt:lpstr>Заголовки слайдов</vt:lpstr>
      </vt:variant>
      <vt:variant>
        <vt:i4>39</vt:i4>
      </vt:variant>
    </vt:vector>
  </HeadingPairs>
  <TitlesOfParts>
    <vt:vector size="44" baseType="lpstr">
      <vt:lpstr>Fraunhofer Master</vt:lpstr>
      <vt:lpstr>4_Fraunhofer Master</vt:lpstr>
      <vt:lpstr>Standarddesign</vt:lpstr>
      <vt:lpstr>5_Fraunhofer Master</vt:lpstr>
      <vt:lpstr>6_Fraunhofer Master</vt:lpstr>
      <vt:lpstr>Правовые основы сотрудничества между университетами и частным сектором в области исследований, технологий и развития</vt:lpstr>
      <vt:lpstr>Общество Фраунгофера</vt:lpstr>
      <vt:lpstr>Die Fraunhofer-Gesellschaft  Standorte in Deutschland</vt:lpstr>
      <vt:lpstr>Fraunhofer weltweit</vt:lpstr>
      <vt:lpstr>Презентация PowerPoint</vt:lpstr>
      <vt:lpstr>Auslandserträge der Fraunhofer-Gesellschaft in 2014  Top 20 – weltweit (ohne EU-Kommission), in Mio €</vt:lpstr>
      <vt:lpstr>Der Vorstand der Fraunhofer-Gesellschaft </vt:lpstr>
      <vt:lpstr>Исследовательские направления Общества Фраунгофер Forschungsfelder</vt:lpstr>
      <vt:lpstr>Fraunhofer-Institutsverbünde  </vt:lpstr>
      <vt:lpstr>Bündelung der Kompetenzen durch Vernetzung Fraunhofer-Institutsverbünde </vt:lpstr>
      <vt:lpstr>Bündelung der Kompetenzen durch Vernetzung Fraunhofer-Allianzen</vt:lpstr>
      <vt:lpstr>Fraunhofer-Verbünde</vt:lpstr>
      <vt:lpstr>Fraunhofer-Forschungsfelder</vt:lpstr>
      <vt:lpstr>Презентация PowerPoint</vt:lpstr>
      <vt:lpstr>Актуальные двусторонние интересы  Aktuelle bilaterale Themenschwerpunkte </vt:lpstr>
      <vt:lpstr>Как работать с Обществом Фраунгофер? Wie arbeitet man mit Fraunhofer zusammen?</vt:lpstr>
      <vt:lpstr>Mодели сотрудничества  KOOPERATIONSMODELLE</vt:lpstr>
      <vt:lpstr>Сотрудничество или контракт? Kooperation oder Auftrag?</vt:lpstr>
      <vt:lpstr>Примеры контрактных исследований и соотрудничеств Beispiele von Kooperations- oder Auftragsforschungen</vt:lpstr>
      <vt:lpstr>Зарубежный доход - проект Россия (млн. €) Auslandsprojektertrag Russland (Mio €)</vt:lpstr>
      <vt:lpstr>Особенности Общества Фраунгофер, которые необходимо учитывать в рамках совместной работы  Fraunhofer Gesellschaft als gemeinnützige und zum Teil mit öffentlichen Mitteln geförderte Einrichtung   </vt:lpstr>
      <vt:lpstr>Fraunhofer Model</vt:lpstr>
      <vt:lpstr>Fraunhofer affiliate in Russia</vt:lpstr>
      <vt:lpstr>Сотрудничество между университетами, Обществом Фраунгофер и промышленностью Zusammenarbeit zwischen Universitäten, der Fraunhofer und der Industrie</vt:lpstr>
      <vt:lpstr>The Big Track to Success …crossing the valley of death…</vt:lpstr>
      <vt:lpstr>Hochschulkooperationen - Synergieeffekte</vt:lpstr>
      <vt:lpstr>Contract Department of Fraunhofer</vt:lpstr>
      <vt:lpstr>Fraunhofer </vt:lpstr>
      <vt:lpstr>Сотрудничество между университетами, Обществом Фраунгофер и промышленностью Zusammenarbeit zwischen Universitäten, der Fraunhofer und der Industrie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Vielen Dank für Ihre Aufmerksamkeit  Ekaterina Dibutsch</vt:lpstr>
      <vt:lpstr>Презентация PowerPoint</vt:lpstr>
    </vt:vector>
  </TitlesOfParts>
  <Company>Fraunhofer Gesellschaft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Актуальные двусторонние интересы  Aktuelle bilaterale Themenschwerpunkte</dc:title>
  <dc:creator>Dibutsch, Ekaterina</dc:creator>
  <cp:lastModifiedBy>пк</cp:lastModifiedBy>
  <cp:revision>36</cp:revision>
  <cp:lastPrinted>2015-11-07T15:46:59Z</cp:lastPrinted>
  <dcterms:created xsi:type="dcterms:W3CDTF">2015-11-04T14:28:20Z</dcterms:created>
  <dcterms:modified xsi:type="dcterms:W3CDTF">2015-11-08T20:53:53Z</dcterms:modified>
</cp:coreProperties>
</file>